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24" r:id="rId1"/>
    <p:sldMasterId id="2147483858" r:id="rId2"/>
    <p:sldMasterId id="2147484153" r:id="rId3"/>
    <p:sldMasterId id="2147483891" r:id="rId4"/>
    <p:sldMasterId id="2147484163" r:id="rId5"/>
    <p:sldMasterId id="2147484175" r:id="rId6"/>
  </p:sldMasterIdLst>
  <p:notesMasterIdLst>
    <p:notesMasterId r:id="rId23"/>
  </p:notesMasterIdLst>
  <p:sldIdLst>
    <p:sldId id="5182" r:id="rId7"/>
    <p:sldId id="487" r:id="rId8"/>
    <p:sldId id="5181" r:id="rId9"/>
    <p:sldId id="526" r:id="rId10"/>
    <p:sldId id="538" r:id="rId11"/>
    <p:sldId id="535" r:id="rId12"/>
    <p:sldId id="536" r:id="rId13"/>
    <p:sldId id="539" r:id="rId14"/>
    <p:sldId id="534" r:id="rId15"/>
    <p:sldId id="537" r:id="rId16"/>
    <p:sldId id="5184" r:id="rId17"/>
    <p:sldId id="5185" r:id="rId18"/>
    <p:sldId id="5186" r:id="rId19"/>
    <p:sldId id="5187" r:id="rId20"/>
    <p:sldId id="5183" r:id="rId21"/>
    <p:sldId id="514" r:id="rId22"/>
  </p:sldIdLst>
  <p:sldSz cx="9144000" cy="5143500" type="screen16x9"/>
  <p:notesSz cx="7099300" cy="9382125"/>
  <p:defaultTextStyle>
    <a:defPPr>
      <a:defRPr lang="en-US"/>
    </a:defPPr>
    <a:lvl1pPr marL="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91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983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974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966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957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949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94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932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E2FB"/>
    <a:srgbClr val="A2F0F8"/>
    <a:srgbClr val="006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103" autoAdjust="0"/>
    <p:restoredTop sz="88707"/>
  </p:normalViewPr>
  <p:slideViewPr>
    <p:cSldViewPr snapToGrid="0" snapToObjects="1">
      <p:cViewPr varScale="1">
        <p:scale>
          <a:sx n="129" d="100"/>
          <a:sy n="129" d="100"/>
        </p:scale>
        <p:origin x="192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470736"/>
          </a:xfrm>
          <a:prstGeom prst="rect">
            <a:avLst/>
          </a:prstGeom>
        </p:spPr>
        <p:txBody>
          <a:bodyPr vert="horz" lIns="94157" tIns="47078" rIns="94157" bIns="4707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5" y="0"/>
            <a:ext cx="3076363" cy="470736"/>
          </a:xfrm>
          <a:prstGeom prst="rect">
            <a:avLst/>
          </a:prstGeom>
        </p:spPr>
        <p:txBody>
          <a:bodyPr vert="horz" lIns="94157" tIns="47078" rIns="94157" bIns="47078" rtlCol="0"/>
          <a:lstStyle>
            <a:lvl1pPr algn="r">
              <a:defRPr sz="1200"/>
            </a:lvl1pPr>
          </a:lstStyle>
          <a:p>
            <a:fld id="{234E202C-A5A8-0843-B624-7C4520B589C7}" type="datetimeFigureOut">
              <a:rPr lang="en-US" smtClean="0"/>
              <a:t>5/6/20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6600" y="1173163"/>
            <a:ext cx="5626100" cy="3165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157" tIns="47078" rIns="94157" bIns="4707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515149"/>
            <a:ext cx="5679440" cy="3694212"/>
          </a:xfrm>
          <a:prstGeom prst="rect">
            <a:avLst/>
          </a:prstGeom>
        </p:spPr>
        <p:txBody>
          <a:bodyPr vert="horz" lIns="94157" tIns="47078" rIns="94157" bIns="47078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1392"/>
            <a:ext cx="3076363" cy="470735"/>
          </a:xfrm>
          <a:prstGeom prst="rect">
            <a:avLst/>
          </a:prstGeom>
        </p:spPr>
        <p:txBody>
          <a:bodyPr vert="horz" lIns="94157" tIns="47078" rIns="94157" bIns="4707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5" y="8911392"/>
            <a:ext cx="3076363" cy="470735"/>
          </a:xfrm>
          <a:prstGeom prst="rect">
            <a:avLst/>
          </a:prstGeom>
        </p:spPr>
        <p:txBody>
          <a:bodyPr vert="horz" lIns="94157" tIns="47078" rIns="94157" bIns="47078" rtlCol="0" anchor="b"/>
          <a:lstStyle>
            <a:lvl1pPr algn="r">
              <a:defRPr sz="1200"/>
            </a:lvl1pPr>
          </a:lstStyle>
          <a:p>
            <a:fld id="{A66F3B69-3236-C041-B190-A29A8F379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895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F3B69-3236-C041-B190-A29A8F379F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60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Watson Assistant for Customer Self Service demo: https://</a:t>
            </a:r>
            <a:r>
              <a:rPr lang="en-US" dirty="0" err="1"/>
              <a:t>ibm.seismic.com</a:t>
            </a:r>
            <a:r>
              <a:rPr lang="en-US" dirty="0"/>
              <a:t>/Link/Content/DC8LEZUooXqkaq0fAdIgdu7g</a:t>
            </a:r>
          </a:p>
          <a:p>
            <a:r>
              <a:rPr lang="en-US" dirty="0"/>
              <a:t>Watson Assistant Voice Interaction demo: https://</a:t>
            </a:r>
            <a:r>
              <a:rPr lang="en-US" dirty="0" err="1"/>
              <a:t>ibm.box.com</a:t>
            </a:r>
            <a:r>
              <a:rPr lang="en-US" dirty="0"/>
              <a:t>/s/xdiibfq3043v59l9554fjrkpzydwpfym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285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F3B69-3236-C041-B190-A29A8F379F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25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0B9D4DA-5D44-A142-AA9E-FD983B35D9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IBM Business Resiliency Services / March 2020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717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P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303704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8BF631BB-0F9C-FD49-9603-A86F8E9C5B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IBM Business Resiliency Services / March 2020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896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6419088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spcBef>
                <a:spcPts val="600"/>
              </a:spcBef>
              <a:defRPr sz="1000" b="1"/>
            </a:lvl1pPr>
            <a:lvl2pPr>
              <a:spcBef>
                <a:spcPts val="600"/>
              </a:spcBef>
              <a:defRPr sz="1000"/>
            </a:lvl2pPr>
            <a:lvl3pPr>
              <a:spcBef>
                <a:spcPts val="600"/>
              </a:spcBef>
              <a:defRPr sz="1000"/>
            </a:lvl3pPr>
            <a:lvl4pPr>
              <a:spcBef>
                <a:spcPts val="600"/>
              </a:spcBef>
              <a:defRPr sz="1000"/>
            </a:lvl4pPr>
            <a:lvl5pPr>
              <a:spcBef>
                <a:spcPts val="6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>
            <a:lvl1pPr>
              <a:spcBef>
                <a:spcPts val="600"/>
              </a:spcBef>
              <a:defRPr sz="1000" b="1"/>
            </a:lvl1pPr>
            <a:lvl2pPr>
              <a:spcBef>
                <a:spcPts val="600"/>
              </a:spcBef>
              <a:defRPr sz="1000"/>
            </a:lvl2pPr>
            <a:lvl3pPr>
              <a:spcBef>
                <a:spcPts val="600"/>
              </a:spcBef>
              <a:defRPr sz="1000"/>
            </a:lvl3pPr>
            <a:lvl4pPr>
              <a:spcBef>
                <a:spcPts val="600"/>
              </a:spcBef>
              <a:defRPr sz="1000"/>
            </a:lvl4pPr>
            <a:lvl5pPr>
              <a:spcBef>
                <a:spcPts val="6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>
            <a:lvl1pPr>
              <a:spcBef>
                <a:spcPts val="600"/>
              </a:spcBef>
              <a:defRPr sz="1000" b="1"/>
            </a:lvl1pPr>
            <a:lvl2pPr>
              <a:spcBef>
                <a:spcPts val="600"/>
              </a:spcBef>
              <a:defRPr sz="1000"/>
            </a:lvl2pPr>
            <a:lvl3pPr>
              <a:spcBef>
                <a:spcPts val="600"/>
              </a:spcBef>
              <a:defRPr sz="1000"/>
            </a:lvl3pPr>
            <a:lvl4pPr>
              <a:spcBef>
                <a:spcPts val="600"/>
              </a:spcBef>
              <a:defRPr sz="1000"/>
            </a:lvl4pPr>
            <a:lvl5pPr>
              <a:spcBef>
                <a:spcPts val="6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6858000" y="0"/>
            <a:ext cx="2286000" cy="5143500"/>
          </a:xfrm>
        </p:spPr>
        <p:txBody>
          <a:bodyPr/>
          <a:lstStyle/>
          <a:p>
            <a:r>
              <a:rPr lang="en-US" dirty="0"/>
              <a:t>Insert pic here</a:t>
            </a: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521DFFB9-8B39-5E45-ABA5-9F4FD838C0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IBM Business Resiliency Services / March 2020 / © 2020 IBM Corporation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6419088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spcBef>
                <a:spcPts val="1100"/>
              </a:spcBef>
              <a:defRPr sz="1000" b="0"/>
            </a:lvl1pPr>
            <a:lvl2pPr>
              <a:spcBef>
                <a:spcPts val="1100"/>
              </a:spcBef>
              <a:defRPr sz="1000" b="0"/>
            </a:lvl2pPr>
            <a:lvl3pPr>
              <a:spcBef>
                <a:spcPts val="1100"/>
              </a:spcBef>
              <a:defRPr sz="1000" b="0"/>
            </a:lvl3pPr>
            <a:lvl4pPr>
              <a:spcBef>
                <a:spcPts val="1100"/>
              </a:spcBef>
              <a:defRPr sz="1000" b="0"/>
            </a:lvl4pPr>
            <a:lvl5pPr>
              <a:spcBef>
                <a:spcPts val="1100"/>
              </a:spcBef>
              <a:defRPr sz="10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>
            <a:lvl1pPr>
              <a:spcBef>
                <a:spcPts val="1100"/>
              </a:spcBef>
              <a:defRPr sz="1000" b="0"/>
            </a:lvl1pPr>
            <a:lvl2pPr>
              <a:spcBef>
                <a:spcPts val="1100"/>
              </a:spcBef>
              <a:defRPr sz="1000" b="0"/>
            </a:lvl2pPr>
            <a:lvl3pPr>
              <a:spcBef>
                <a:spcPts val="1100"/>
              </a:spcBef>
              <a:defRPr sz="1000" b="0"/>
            </a:lvl3pPr>
            <a:lvl4pPr>
              <a:spcBef>
                <a:spcPts val="1100"/>
              </a:spcBef>
              <a:defRPr sz="1000" b="0"/>
            </a:lvl4pPr>
            <a:lvl5pPr>
              <a:spcBef>
                <a:spcPts val="1100"/>
              </a:spcBef>
              <a:defRPr sz="10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>
            <a:lvl1pPr>
              <a:spcBef>
                <a:spcPts val="1100"/>
              </a:spcBef>
              <a:defRPr sz="1000" b="0"/>
            </a:lvl1pPr>
            <a:lvl2pPr>
              <a:spcBef>
                <a:spcPts val="1100"/>
              </a:spcBef>
              <a:defRPr sz="1000" b="0"/>
            </a:lvl2pPr>
            <a:lvl3pPr>
              <a:spcBef>
                <a:spcPts val="1100"/>
              </a:spcBef>
              <a:defRPr sz="1000" b="0"/>
            </a:lvl3pPr>
            <a:lvl4pPr>
              <a:spcBef>
                <a:spcPts val="1100"/>
              </a:spcBef>
              <a:defRPr sz="1000" b="0"/>
            </a:lvl4pPr>
            <a:lvl5pPr>
              <a:spcBef>
                <a:spcPts val="1100"/>
              </a:spcBef>
              <a:defRPr sz="10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6858000" y="0"/>
            <a:ext cx="2286000" cy="5143500"/>
          </a:xfrm>
        </p:spPr>
        <p:txBody>
          <a:bodyPr/>
          <a:lstStyle/>
          <a:p>
            <a:r>
              <a:rPr lang="en-US" dirty="0"/>
              <a:t>Insert pic here</a:t>
            </a: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0BFF3DB0-B41C-D949-8260-91842CBE11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IBM Business Resiliency Services / March 2020 / © 2020 IBM Corporation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 color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4572000" y="0"/>
            <a:ext cx="4572000" cy="5143500"/>
          </a:xfrm>
          <a:prstGeom prst="rect">
            <a:avLst/>
          </a:prstGeom>
          <a:solidFill>
            <a:srgbClr val="0062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80A1B7DF-8DEF-2742-A2CA-3892BE337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IBM Business Resiliency Services / March 2020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752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hree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06ADC61-6409-F24F-9107-98133FF36E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243584"/>
            <a:ext cx="4113338" cy="3252216"/>
          </a:xfrm>
        </p:spPr>
        <p:txBody>
          <a:bodyPr rIns="22860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7A3B276A-256A-6F4D-B796-3690E0C9E4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IBM Business Resiliency Services / March 2020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682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(three columns) with vert separa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06ADC61-6409-F24F-9107-98133FF36E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243584"/>
            <a:ext cx="4113338" cy="3252216"/>
          </a:xfrm>
        </p:spPr>
        <p:txBody>
          <a:bodyPr rIns="22860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7A3B276A-256A-6F4D-B796-3690E0C9E4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IBM Business Resiliency Services / March 2020 / © 2020 IBM Corporation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CA1CEA9-2366-1640-A061-20CA82904858}"/>
              </a:ext>
            </a:extLst>
          </p:cNvPr>
          <p:cNvCxnSpPr>
            <a:cxnSpLocks/>
          </p:cNvCxnSpPr>
          <p:nvPr userDrawn="1"/>
        </p:nvCxnSpPr>
        <p:spPr>
          <a:xfrm>
            <a:off x="4564049" y="1289050"/>
            <a:ext cx="0" cy="3206750"/>
          </a:xfrm>
          <a:prstGeom prst="line">
            <a:avLst/>
          </a:prstGeom>
          <a:ln w="3175">
            <a:solidFill>
              <a:srgbClr val="8C8C8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851345-597A-B241-82AB-385C07D8CFAF}"/>
              </a:ext>
            </a:extLst>
          </p:cNvPr>
          <p:cNvCxnSpPr>
            <a:cxnSpLocks/>
          </p:cNvCxnSpPr>
          <p:nvPr userDrawn="1"/>
        </p:nvCxnSpPr>
        <p:spPr>
          <a:xfrm>
            <a:off x="6861976" y="1289050"/>
            <a:ext cx="0" cy="3206750"/>
          </a:xfrm>
          <a:prstGeom prst="line">
            <a:avLst/>
          </a:prstGeom>
          <a:ln w="3175">
            <a:solidFill>
              <a:srgbClr val="8C8C8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0225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C394FAD5-1B23-BE47-9020-AAB31479BD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IBM Business Resiliency Services / March 2020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17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232C8F96-0944-3A42-86E7-E6020ADE46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IBM Business Resiliency Services / March 2020 / © 2020 IBM Corporation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0312" y="201168"/>
            <a:ext cx="4142232" cy="104241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Attention-grabbing headline: client pain points (max 2 lines)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28666" y="1289050"/>
            <a:ext cx="4114734" cy="3206750"/>
          </a:xfrm>
        </p:spPr>
        <p:txBody>
          <a:bodyPr rIns="228600"/>
          <a:lstStyle>
            <a:lvl1pPr marL="0" marR="0" indent="0" algn="l" defTabSz="821531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45000"/>
              <a:buFontTx/>
              <a:buNone/>
              <a:tabLst/>
              <a:defRPr lang="en-US" smtClean="0">
                <a:effectLst/>
              </a:defRPr>
            </a:lvl1pPr>
            <a:lvl2pPr>
              <a:defRPr sz="1400"/>
            </a:lvl2pPr>
            <a:lvl3pPr>
              <a:defRPr sz="1400"/>
            </a:lvl3pPr>
            <a:lvl4pPr>
              <a:defRPr sz="1050"/>
            </a:lvl4pPr>
            <a:lvl5pPr>
              <a:defRPr sz="1050"/>
            </a:lvl5pPr>
          </a:lstStyle>
          <a:p>
            <a:r>
              <a:rPr lang="en-US" dirty="0">
                <a:effectLst/>
                <a:latin typeface="Helvetica Neue" charset="0"/>
              </a:rPr>
              <a:t>Attack these presentations as if they were stories, with an intro, a build-up and a climax. </a:t>
            </a:r>
          </a:p>
          <a:p>
            <a:r>
              <a:rPr lang="en-US" dirty="0">
                <a:effectLst/>
                <a:latin typeface="Helvetica Neue" charset="0"/>
              </a:rPr>
              <a:t>This first section is our intro, and to quickly engage customers we recommend leading with their pain points. </a:t>
            </a:r>
          </a:p>
          <a:p>
            <a:r>
              <a:rPr lang="en-US" dirty="0">
                <a:effectLst/>
                <a:latin typeface="Helvetica Neue" charset="0"/>
              </a:rPr>
              <a:t>So replace this text with your view on the most striking or the most urgent issues the customer is facing, and demonstrate right off the bat that you understand their position. </a:t>
            </a:r>
          </a:p>
          <a:p>
            <a:pPr lvl="1"/>
            <a:r>
              <a:rPr lang="en-US" dirty="0">
                <a:effectLst/>
                <a:latin typeface="Helvetica Neue" charset="0"/>
              </a:rPr>
              <a:t>Bullet</a:t>
            </a:r>
          </a:p>
          <a:p>
            <a:pPr lvl="2"/>
            <a:r>
              <a:rPr lang="en-US" dirty="0">
                <a:effectLst/>
                <a:latin typeface="Helvetica Neue" charset="0"/>
              </a:rPr>
              <a:t>bullet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EFA7E255-F8A1-4B43-9194-EBC3E5ED8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IBM Business Resiliency Services / March 2020 / © 2020 IBM Corporation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196" y="2308702"/>
            <a:ext cx="1297608" cy="526097"/>
          </a:xfrm>
          <a:prstGeom prst="rect">
            <a:avLst/>
          </a:prstGeom>
        </p:spPr>
      </p:pic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9709DA5C-37EC-1D43-B491-20324265C8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IBM Business Resiliency Services / March 2020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93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62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164" cy="39255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buFont typeface=".AppleSystemUIFont" charset="-120"/>
              <a:buChar char="–"/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9EDE2AC-82B9-074C-A803-49257DEDAF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IBM Business Resiliency Services / March 2020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8780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75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6750" y="2652712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025"/>
            </a:lvl1pPr>
            <a:lvl2pPr marL="0" indent="0" algn="ctr">
              <a:spcBef>
                <a:spcPts val="0"/>
              </a:spcBef>
              <a:buSzTx/>
              <a:buNone/>
              <a:defRPr sz="2025"/>
            </a:lvl2pPr>
            <a:lvl3pPr marL="0" indent="0" algn="ctr">
              <a:spcBef>
                <a:spcPts val="0"/>
              </a:spcBef>
              <a:buSzTx/>
              <a:buNone/>
              <a:defRPr sz="2025"/>
            </a:lvl3pPr>
            <a:lvl4pPr marL="0" indent="0" algn="ctr">
              <a:spcBef>
                <a:spcPts val="0"/>
              </a:spcBef>
              <a:buSzTx/>
              <a:buNone/>
              <a:defRPr sz="2025"/>
            </a:lvl4pPr>
            <a:lvl5pPr marL="0" indent="0" algn="ctr">
              <a:spcBef>
                <a:spcPts val="0"/>
              </a:spcBef>
              <a:buSzTx/>
              <a:buNone/>
              <a:defRPr sz="2025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5716586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prstGeom prst="rect">
            <a:avLst/>
          </a:prstGeom>
          <a:solidFill>
            <a:schemeClr val="bg2"/>
          </a:solidFill>
        </p:spPr>
        <p:txBody>
          <a:bodyPr lIns="457200" tIns="228600" rIns="228600" bIns="228600"/>
          <a:lstStyle>
            <a:lvl1pPr marL="0" indent="0">
              <a:spcBef>
                <a:spcPts val="304"/>
              </a:spcBef>
              <a:defRPr sz="1015" b="0" i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7"/>
          </p:nvPr>
        </p:nvSpPr>
        <p:spPr>
          <a:xfrm>
            <a:off x="6858000" y="2571750"/>
            <a:ext cx="2286000" cy="2571750"/>
          </a:xfrm>
          <a:prstGeom prst="rect">
            <a:avLst/>
          </a:prstGeom>
          <a:solidFill>
            <a:schemeClr val="tx1"/>
          </a:solidFill>
        </p:spPr>
        <p:txBody>
          <a:bodyPr lIns="228600" tIns="228600" rIns="228600" bIns="228600"/>
          <a:lstStyle>
            <a:lvl1pPr marL="0" indent="0">
              <a:spcBef>
                <a:spcPts val="304"/>
              </a:spcBef>
              <a:defRPr sz="1015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9"/>
          <p:cNvSpPr>
            <a:spLocks noGrp="1"/>
          </p:cNvSpPr>
          <p:nvPr>
            <p:ph sz="quarter" idx="19"/>
          </p:nvPr>
        </p:nvSpPr>
        <p:spPr>
          <a:xfrm>
            <a:off x="2286000" y="2571750"/>
            <a:ext cx="2286000" cy="2571750"/>
          </a:xfrm>
          <a:prstGeom prst="rect">
            <a:avLst/>
          </a:prstGeom>
          <a:noFill/>
        </p:spPr>
        <p:txBody>
          <a:bodyPr lIns="228600" tIns="228600" rIns="228600" bIns="228600"/>
          <a:lstStyle>
            <a:lvl1pPr marL="0" indent="0">
              <a:spcBef>
                <a:spcPts val="304"/>
              </a:spcBef>
              <a:defRPr sz="1015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20"/>
          </p:nvPr>
        </p:nvSpPr>
        <p:spPr>
          <a:xfrm>
            <a:off x="4572000" y="2571750"/>
            <a:ext cx="2286000" cy="2571750"/>
          </a:xfrm>
          <a:prstGeom prst="rect">
            <a:avLst/>
          </a:prstGeom>
          <a:solidFill>
            <a:schemeClr val="bg2"/>
          </a:solidFill>
        </p:spPr>
        <p:txBody>
          <a:bodyPr lIns="228600" tIns="228600" rIns="228600" bIns="228600"/>
          <a:lstStyle>
            <a:lvl1pPr marL="0" indent="0">
              <a:spcBef>
                <a:spcPts val="304"/>
              </a:spcBef>
              <a:defRPr sz="1015" b="0" i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 txBox="1">
            <a:spLocks/>
          </p:cNvSpPr>
          <p:nvPr userDrawn="1"/>
        </p:nvSpPr>
        <p:spPr>
          <a:xfrm>
            <a:off x="0" y="0"/>
            <a:ext cx="4572000" cy="2571750"/>
          </a:xfrm>
          <a:prstGeom prst="rect">
            <a:avLst/>
          </a:prstGeom>
          <a:solidFill>
            <a:schemeClr val="accent2"/>
          </a:solidFill>
        </p:spPr>
        <p:txBody>
          <a:bodyPr vert="horz" lIns="116086" tIns="102156" rIns="116086" bIns="116086" rtlCol="0" anchor="t" anchorCtr="0">
            <a:noAutofit/>
          </a:bodyPr>
          <a:lstStyle>
            <a:lvl1pPr algn="l" defTabSz="7308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36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sz="1949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428625"/>
            <a:ext cx="4114800" cy="1714500"/>
          </a:xfrm>
        </p:spPr>
        <p:txBody>
          <a:bodyPr>
            <a:noAutofit/>
          </a:bodyPr>
          <a:lstStyle>
            <a:lvl1pPr>
              <a:spcBef>
                <a:spcPts val="304"/>
              </a:spcBef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4114800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812" b="0" i="0">
                <a:solidFill>
                  <a:schemeClr val="accent1">
                    <a:lumMod val="40000"/>
                    <a:lumOff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812">
                <a:solidFill>
                  <a:schemeClr val="accent1"/>
                </a:solidFill>
              </a:defRPr>
            </a:lvl2pPr>
            <a:lvl3pPr>
              <a:defRPr sz="812">
                <a:solidFill>
                  <a:schemeClr val="accent1"/>
                </a:solidFill>
              </a:defRPr>
            </a:lvl3pPr>
            <a:lvl4pPr>
              <a:defRPr sz="812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noFill/>
        </p:spPr>
        <p:txBody>
          <a:bodyPr lIns="228600" tIns="228600" rIns="228600" bIns="228600"/>
          <a:lstStyle>
            <a:lvl1pPr marL="0" indent="0">
              <a:spcBef>
                <a:spcPts val="304"/>
              </a:spcBef>
              <a:defRPr sz="1015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prstGeom prst="rect">
            <a:avLst/>
          </a:prstGeom>
          <a:solidFill>
            <a:schemeClr val="bg2"/>
          </a:solidFill>
        </p:spPr>
        <p:txBody>
          <a:bodyPr lIns="228600" tIns="228600" rIns="228600" bIns="228600"/>
          <a:lstStyle>
            <a:lvl1pPr marL="0" indent="0">
              <a:spcBef>
                <a:spcPts val="304"/>
              </a:spcBef>
              <a:defRPr sz="1015" b="0" i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257" y="4886340"/>
            <a:ext cx="353824" cy="142876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571500" y="4937286"/>
            <a:ext cx="1695844" cy="137857"/>
            <a:chOff x="914400" y="7899655"/>
            <a:chExt cx="2713350" cy="220571"/>
          </a:xfrm>
        </p:grpSpPr>
        <p:sp>
          <p:nvSpPr>
            <p:cNvPr id="15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0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203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40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406" b="0" i="0" baseline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40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6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40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406" b="0" i="0" smtClean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6 May 2020</a:t>
              </a:fld>
              <a:endParaRPr lang="en-US" sz="40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2" name="Slide Number Placeholder 2"/>
          <p:cNvSpPr txBox="1">
            <a:spLocks/>
          </p:cNvSpPr>
          <p:nvPr userDrawn="1"/>
        </p:nvSpPr>
        <p:spPr>
          <a:xfrm>
            <a:off x="284288" y="4933620"/>
            <a:ext cx="204924" cy="136906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407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407" b="0" i="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0" name="Text Placehold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285750" y="4589145"/>
            <a:ext cx="1885950" cy="28575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lang="en-US" sz="407" dirty="0" smtClean="0">
                <a:solidFill>
                  <a:schemeClr val="tx1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marL="0" lvl="0">
              <a:tabLst/>
            </a:pPr>
            <a:r>
              <a:rPr lang="en-US" dirty="0"/>
              <a:t>Source: Edit source here</a:t>
            </a:r>
          </a:p>
        </p:txBody>
      </p:sp>
    </p:spTree>
    <p:extLst>
      <p:ext uri="{BB962C8B-B14F-4D97-AF65-F5344CB8AC3E}">
        <p14:creationId xmlns:p14="http://schemas.microsoft.com/office/powerpoint/2010/main" val="42839637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428624"/>
            <a:ext cx="4114800" cy="4143375"/>
          </a:xfrm>
        </p:spPr>
        <p:txBody>
          <a:bodyPr>
            <a:noAutofit/>
          </a:bodyPr>
          <a:lstStyle>
            <a:lvl1pPr>
              <a:spcBef>
                <a:spcPts val="304"/>
              </a:spcBef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4114800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812" b="0" i="0">
                <a:solidFill>
                  <a:schemeClr val="accent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812">
                <a:solidFill>
                  <a:schemeClr val="accent1"/>
                </a:solidFill>
              </a:defRPr>
            </a:lvl2pPr>
            <a:lvl3pPr>
              <a:defRPr sz="812">
                <a:solidFill>
                  <a:schemeClr val="accent1"/>
                </a:solidFill>
              </a:defRPr>
            </a:lvl3pPr>
            <a:lvl4pPr>
              <a:defRPr sz="812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lIns="228600" tIns="228600" rIns="228600" bIns="228600"/>
          <a:lstStyle>
            <a:lvl1pPr marL="0" indent="0">
              <a:spcBef>
                <a:spcPts val="304"/>
              </a:spcBef>
              <a:defRPr sz="1015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prstGeom prst="rect">
            <a:avLst/>
          </a:prstGeom>
          <a:solidFill>
            <a:schemeClr val="tx1"/>
          </a:solidFill>
        </p:spPr>
        <p:txBody>
          <a:bodyPr lIns="228600" tIns="228600" rIns="228600" bIns="228600"/>
          <a:lstStyle>
            <a:lvl1pPr marL="0" indent="0">
              <a:spcBef>
                <a:spcPts val="304"/>
              </a:spcBef>
              <a:defRPr sz="1015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7"/>
          </p:nvPr>
        </p:nvSpPr>
        <p:spPr>
          <a:xfrm>
            <a:off x="4572000" y="2571750"/>
            <a:ext cx="4572000" cy="2571750"/>
          </a:xfrm>
          <a:prstGeom prst="rect">
            <a:avLst/>
          </a:prstGeom>
          <a:solidFill>
            <a:schemeClr val="accent3"/>
          </a:solidFill>
        </p:spPr>
        <p:txBody>
          <a:bodyPr lIns="228600" tIns="228600" rIns="228600" bIns="228600"/>
          <a:lstStyle>
            <a:lvl1pPr marL="0" indent="0">
              <a:spcBef>
                <a:spcPts val="304"/>
              </a:spcBef>
              <a:defRPr sz="1015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257" y="4886340"/>
            <a:ext cx="353824" cy="142876"/>
          </a:xfrm>
          <a:prstGeom prst="rect">
            <a:avLst/>
          </a:prstGeom>
        </p:spPr>
      </p:pic>
      <p:sp>
        <p:nvSpPr>
          <p:cNvPr id="1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285750" y="4589145"/>
            <a:ext cx="4114800" cy="28575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tabLst/>
              <a:defRPr sz="407" b="0" i="0">
                <a:solidFill>
                  <a:schemeClr val="bg2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458"/>
            </a:lvl2pPr>
            <a:lvl3pPr>
              <a:defRPr sz="458"/>
            </a:lvl3pPr>
            <a:lvl4pPr>
              <a:defRPr sz="458"/>
            </a:lvl4pPr>
            <a:lvl5pPr>
              <a:defRPr sz="458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</p:spTree>
    <p:extLst>
      <p:ext uri="{BB962C8B-B14F-4D97-AF65-F5344CB8AC3E}">
        <p14:creationId xmlns:p14="http://schemas.microsoft.com/office/powerpoint/2010/main" val="28185320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3_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416858"/>
            <a:ext cx="4114800" cy="4143375"/>
          </a:xfrm>
        </p:spPr>
        <p:txBody>
          <a:bodyPr>
            <a:noAutofit/>
          </a:bodyPr>
          <a:lstStyle>
            <a:lvl1pPr>
              <a:spcBef>
                <a:spcPts val="304"/>
              </a:spcBef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4114800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812" b="0" i="0">
                <a:solidFill>
                  <a:schemeClr val="accent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812">
                <a:solidFill>
                  <a:schemeClr val="accent1"/>
                </a:solidFill>
              </a:defRPr>
            </a:lvl2pPr>
            <a:lvl3pPr>
              <a:defRPr sz="812">
                <a:solidFill>
                  <a:schemeClr val="accent1"/>
                </a:solidFill>
              </a:defRPr>
            </a:lvl3pPr>
            <a:lvl4pPr>
              <a:defRPr sz="812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2554942"/>
            <a:ext cx="2286000" cy="26003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28600" tIns="228600" rIns="228600" bIns="228600"/>
          <a:lstStyle>
            <a:lvl1pPr marL="0" indent="0">
              <a:spcBef>
                <a:spcPts val="304"/>
              </a:spcBef>
              <a:defRPr sz="1015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2554942"/>
            <a:ext cx="2286000" cy="26003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lIns="228600" tIns="228600" rIns="228600" bIns="228600"/>
          <a:lstStyle>
            <a:lvl1pPr marL="0" indent="0">
              <a:spcBef>
                <a:spcPts val="304"/>
              </a:spcBef>
              <a:defRPr sz="1015" b="0" i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7"/>
          </p:nvPr>
        </p:nvSpPr>
        <p:spPr>
          <a:xfrm>
            <a:off x="4572000" y="-10550"/>
            <a:ext cx="4572000" cy="2571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228600" tIns="228600" rIns="228600" bIns="228600"/>
          <a:lstStyle>
            <a:lvl1pPr marL="0" indent="0">
              <a:spcBef>
                <a:spcPts val="304"/>
              </a:spcBef>
              <a:defRPr sz="1015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1" y="4857750"/>
            <a:ext cx="717613" cy="2857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257" y="4886339"/>
            <a:ext cx="353824" cy="142875"/>
          </a:xfrm>
          <a:prstGeom prst="rect">
            <a:avLst/>
          </a:prstGeom>
        </p:spPr>
      </p:pic>
      <p:sp>
        <p:nvSpPr>
          <p:cNvPr id="26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285750" y="4589145"/>
            <a:ext cx="4114800" cy="28575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tabLst/>
              <a:defRPr sz="407" b="0" i="0">
                <a:solidFill>
                  <a:schemeClr val="tx1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458"/>
            </a:lvl2pPr>
            <a:lvl3pPr>
              <a:defRPr sz="458"/>
            </a:lvl3pPr>
            <a:lvl4pPr>
              <a:defRPr sz="458"/>
            </a:lvl4pPr>
            <a:lvl5pPr>
              <a:defRPr sz="458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571500" y="4937286"/>
            <a:ext cx="1695844" cy="137857"/>
            <a:chOff x="914400" y="7899655"/>
            <a:chExt cx="2713350" cy="220571"/>
          </a:xfrm>
        </p:grpSpPr>
        <p:sp>
          <p:nvSpPr>
            <p:cNvPr id="20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0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203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40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406" b="0" i="0" baseline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40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22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40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406" b="0" i="0" smtClean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6 May 2020</a:t>
              </a:fld>
              <a:endParaRPr lang="en-US" sz="40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3" name="Footer Placeholder 3"/>
          <p:cNvSpPr txBox="1">
            <a:spLocks/>
          </p:cNvSpPr>
          <p:nvPr userDrawn="1"/>
        </p:nvSpPr>
        <p:spPr>
          <a:xfrm>
            <a:off x="2428875" y="4937761"/>
            <a:ext cx="1427760" cy="13690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4" name="Slide Number Placeholder 2"/>
          <p:cNvSpPr txBox="1">
            <a:spLocks/>
          </p:cNvSpPr>
          <p:nvPr userDrawn="1"/>
        </p:nvSpPr>
        <p:spPr>
          <a:xfrm>
            <a:off x="284288" y="4933620"/>
            <a:ext cx="204924" cy="136906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407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407" b="0" i="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6969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4572000" y="2571750"/>
            <a:ext cx="2286000" cy="2571750"/>
          </a:xfrm>
          <a:prstGeom prst="rect">
            <a:avLst/>
          </a:prstGeom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304"/>
              </a:spcBef>
              <a:tabLst/>
            </a:pPr>
            <a:r>
              <a:rPr lang="en-US" dirty="0"/>
              <a:t>Click to edit Master text styles</a:t>
            </a:r>
          </a:p>
          <a:p>
            <a:pPr lvl="1">
              <a:spcBef>
                <a:spcPts val="304"/>
              </a:spcBef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lvl="2">
              <a:spcBef>
                <a:spcPts val="304"/>
              </a:spcBef>
              <a:buChar char="–"/>
            </a:pPr>
            <a:r>
              <a:rPr lang="en-US" dirty="0"/>
              <a:t>Third level</a:t>
            </a:r>
          </a:p>
          <a:p>
            <a:pPr lvl="3">
              <a:spcBef>
                <a:spcPts val="304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lvl="4">
              <a:spcBef>
                <a:spcPts val="304"/>
              </a:spcBef>
              <a:buChar char="–"/>
            </a:pPr>
            <a:r>
              <a:rPr lang="en-US" dirty="0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4"/>
          </p:nvPr>
        </p:nvSpPr>
        <p:spPr>
          <a:xfrm>
            <a:off x="6858608" y="2571750"/>
            <a:ext cx="2286000" cy="2571750"/>
          </a:xfrm>
          <a:prstGeom prst="rect">
            <a:avLst/>
          </a:prstGeom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304"/>
              </a:spcBef>
              <a:tabLst/>
            </a:pPr>
            <a:r>
              <a:rPr lang="en-US" dirty="0"/>
              <a:t>Click to edit Master text styles</a:t>
            </a:r>
          </a:p>
          <a:p>
            <a:pPr lvl="1">
              <a:spcBef>
                <a:spcPts val="304"/>
              </a:spcBef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lvl="2">
              <a:spcBef>
                <a:spcPts val="304"/>
              </a:spcBef>
              <a:buChar char="–"/>
            </a:pPr>
            <a:r>
              <a:rPr lang="en-US" dirty="0"/>
              <a:t>Third level</a:t>
            </a:r>
          </a:p>
          <a:p>
            <a:pPr lvl="3">
              <a:spcBef>
                <a:spcPts val="304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lvl="4">
              <a:spcBef>
                <a:spcPts val="304"/>
              </a:spcBef>
              <a:buChar char="–"/>
            </a:pPr>
            <a:r>
              <a:rPr lang="en-US" dirty="0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571750"/>
            <a:ext cx="2286000" cy="2571750"/>
          </a:xfrm>
          <a:prstGeom prst="rect">
            <a:avLst/>
          </a:prstGeom>
        </p:spPr>
        <p:txBody>
          <a:bodyPr vert="horz" lIns="457200" tIns="228600" rIns="228600" bIns="0" rtlCol="0" anchor="t">
            <a:noAutofit/>
          </a:bodyPr>
          <a:lstStyle>
            <a:lvl1pPr>
              <a:defRPr lang="en-US" dirty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304"/>
              </a:spcBef>
              <a:tabLst/>
            </a:pPr>
            <a:r>
              <a:rPr lang="en-US" dirty="0"/>
              <a:t>Click to edit Master text styles</a:t>
            </a:r>
          </a:p>
          <a:p>
            <a:pPr lvl="1">
              <a:spcBef>
                <a:spcPts val="304"/>
              </a:spcBef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lvl="2">
              <a:spcBef>
                <a:spcPts val="304"/>
              </a:spcBef>
              <a:buChar char="–"/>
            </a:pPr>
            <a:r>
              <a:rPr lang="en-US" dirty="0"/>
              <a:t>Third level</a:t>
            </a:r>
          </a:p>
          <a:p>
            <a:pPr lvl="3">
              <a:spcBef>
                <a:spcPts val="304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lvl="4">
              <a:spcBef>
                <a:spcPts val="304"/>
              </a:spcBef>
              <a:buChar char="–"/>
            </a:pPr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>
          <a:xfrm>
            <a:off x="2286000" y="2571750"/>
            <a:ext cx="2286000" cy="2571750"/>
          </a:xfrm>
          <a:prstGeom prst="rect">
            <a:avLst/>
          </a:prstGeom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304"/>
              </a:spcBef>
              <a:tabLst/>
            </a:pPr>
            <a:r>
              <a:rPr lang="en-US" dirty="0"/>
              <a:t>Click to edit Master text styles</a:t>
            </a:r>
          </a:p>
          <a:p>
            <a:pPr lvl="1">
              <a:spcBef>
                <a:spcPts val="304"/>
              </a:spcBef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lvl="2">
              <a:spcBef>
                <a:spcPts val="304"/>
              </a:spcBef>
              <a:buChar char="–"/>
            </a:pPr>
            <a:r>
              <a:rPr lang="en-US" dirty="0"/>
              <a:t>Third level</a:t>
            </a:r>
          </a:p>
          <a:p>
            <a:pPr lvl="3">
              <a:spcBef>
                <a:spcPts val="304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lvl="4">
              <a:spcBef>
                <a:spcPts val="304"/>
              </a:spcBef>
              <a:buChar char="–"/>
            </a:pPr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4114800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812" b="0" i="0">
                <a:solidFill>
                  <a:schemeClr val="accent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812">
                <a:solidFill>
                  <a:schemeClr val="accent1"/>
                </a:solidFill>
              </a:defRPr>
            </a:lvl2pPr>
            <a:lvl3pPr>
              <a:defRPr sz="812">
                <a:solidFill>
                  <a:schemeClr val="accent1"/>
                </a:solidFill>
              </a:defRPr>
            </a:lvl3pPr>
            <a:lvl4pPr>
              <a:defRPr sz="812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257" y="4886340"/>
            <a:ext cx="353824" cy="142876"/>
          </a:xfrm>
          <a:prstGeom prst="rect">
            <a:avLst/>
          </a:prstGeom>
        </p:spPr>
      </p:pic>
      <p:cxnSp>
        <p:nvCxnSpPr>
          <p:cNvPr id="24" name="Straight Connector 23"/>
          <p:cNvCxnSpPr/>
          <p:nvPr userDrawn="1"/>
        </p:nvCxnSpPr>
        <p:spPr>
          <a:xfrm>
            <a:off x="4572000" y="2571750"/>
            <a:ext cx="0" cy="2286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6858000" y="2571750"/>
            <a:ext cx="0" cy="2286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2286000" y="2571750"/>
            <a:ext cx="0" cy="2286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 userDrawn="1"/>
        </p:nvGrpSpPr>
        <p:grpSpPr>
          <a:xfrm>
            <a:off x="571500" y="4937286"/>
            <a:ext cx="1695844" cy="137857"/>
            <a:chOff x="914400" y="7899655"/>
            <a:chExt cx="2713350" cy="220571"/>
          </a:xfrm>
        </p:grpSpPr>
        <p:sp>
          <p:nvSpPr>
            <p:cNvPr id="20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06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203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406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406" b="0" i="0" baseline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406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21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406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406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6 May 2020</a:t>
              </a:fld>
              <a:endParaRPr lang="en-US" sz="406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2" name="Footer Placeholder 3"/>
          <p:cNvSpPr txBox="1">
            <a:spLocks/>
          </p:cNvSpPr>
          <p:nvPr userDrawn="1"/>
        </p:nvSpPr>
        <p:spPr>
          <a:xfrm>
            <a:off x="2428875" y="4937761"/>
            <a:ext cx="1427760" cy="13690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6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3" name="Slide Number Placeholder 2"/>
          <p:cNvSpPr txBox="1">
            <a:spLocks/>
          </p:cNvSpPr>
          <p:nvPr userDrawn="1"/>
        </p:nvSpPr>
        <p:spPr>
          <a:xfrm>
            <a:off x="284288" y="4933620"/>
            <a:ext cx="204924" cy="136906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40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40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7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285750" y="4589145"/>
            <a:ext cx="4114800" cy="28575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tabLst/>
              <a:defRPr sz="407" b="0" i="0">
                <a:solidFill>
                  <a:schemeClr val="bg2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458"/>
            </a:lvl2pPr>
            <a:lvl3pPr>
              <a:defRPr sz="458"/>
            </a:lvl3pPr>
            <a:lvl4pPr>
              <a:defRPr sz="458"/>
            </a:lvl4pPr>
            <a:lvl5pPr>
              <a:defRPr sz="458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285751" y="428626"/>
            <a:ext cx="8572500" cy="714375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09137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-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4572000" y="2571750"/>
            <a:ext cx="2286000" cy="2571750"/>
          </a:xfrm>
          <a:prstGeom prst="rect">
            <a:avLst/>
          </a:prstGeom>
          <a:solidFill>
            <a:schemeClr val="accent2"/>
          </a:solidFill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304"/>
              </a:spcBef>
              <a:tabLst/>
            </a:pPr>
            <a:r>
              <a:rPr lang="en-US" dirty="0"/>
              <a:t>Click to edit Master text styles</a:t>
            </a:r>
          </a:p>
          <a:p>
            <a:pPr lvl="1">
              <a:spcBef>
                <a:spcPts val="304"/>
              </a:spcBef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lvl="2">
              <a:spcBef>
                <a:spcPts val="304"/>
              </a:spcBef>
              <a:buChar char="–"/>
            </a:pPr>
            <a:r>
              <a:rPr lang="en-US" dirty="0"/>
              <a:t>Third level</a:t>
            </a:r>
          </a:p>
          <a:p>
            <a:pPr lvl="3">
              <a:spcBef>
                <a:spcPts val="304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lvl="4">
              <a:spcBef>
                <a:spcPts val="304"/>
              </a:spcBef>
              <a:buChar char="–"/>
            </a:pPr>
            <a:r>
              <a:rPr lang="en-US" dirty="0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4"/>
          </p:nvPr>
        </p:nvSpPr>
        <p:spPr>
          <a:xfrm>
            <a:off x="6858608" y="2571750"/>
            <a:ext cx="2286000" cy="2571750"/>
          </a:xfrm>
          <a:prstGeom prst="rect">
            <a:avLst/>
          </a:prstGeom>
          <a:solidFill>
            <a:schemeClr val="accent1"/>
          </a:solidFill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304"/>
              </a:spcBef>
              <a:tabLst/>
            </a:pPr>
            <a:r>
              <a:rPr lang="en-US" dirty="0"/>
              <a:t>Click to edit Master text styles</a:t>
            </a:r>
          </a:p>
          <a:p>
            <a:pPr lvl="1">
              <a:spcBef>
                <a:spcPts val="304"/>
              </a:spcBef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lvl="2">
              <a:spcBef>
                <a:spcPts val="304"/>
              </a:spcBef>
              <a:buChar char="–"/>
            </a:pPr>
            <a:r>
              <a:rPr lang="en-US" dirty="0"/>
              <a:t>Third level</a:t>
            </a:r>
          </a:p>
          <a:p>
            <a:pPr lvl="3">
              <a:spcBef>
                <a:spcPts val="304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lvl="4">
              <a:spcBef>
                <a:spcPts val="304"/>
              </a:spcBef>
              <a:buChar char="–"/>
            </a:pPr>
            <a:r>
              <a:rPr lang="en-US" dirty="0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571750"/>
            <a:ext cx="2286000" cy="2571750"/>
          </a:xfrm>
          <a:prstGeom prst="rect">
            <a:avLst/>
          </a:prstGeom>
          <a:solidFill>
            <a:schemeClr val="bg1"/>
          </a:solidFill>
        </p:spPr>
        <p:txBody>
          <a:bodyPr vert="horz" lIns="4572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304"/>
              </a:spcBef>
              <a:tabLst/>
            </a:pPr>
            <a:r>
              <a:rPr lang="en-US" dirty="0"/>
              <a:t>Click to edit Master text styles</a:t>
            </a:r>
          </a:p>
          <a:p>
            <a:pPr lvl="1">
              <a:spcBef>
                <a:spcPts val="304"/>
              </a:spcBef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lvl="2">
              <a:spcBef>
                <a:spcPts val="304"/>
              </a:spcBef>
              <a:buChar char="–"/>
            </a:pPr>
            <a:r>
              <a:rPr lang="en-US" dirty="0"/>
              <a:t>Third level</a:t>
            </a:r>
          </a:p>
          <a:p>
            <a:pPr lvl="3">
              <a:spcBef>
                <a:spcPts val="304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lvl="4">
              <a:spcBef>
                <a:spcPts val="304"/>
              </a:spcBef>
              <a:buChar char="–"/>
            </a:pPr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>
          <a:xfrm>
            <a:off x="2286000" y="2571750"/>
            <a:ext cx="2286000" cy="2571750"/>
          </a:xfrm>
          <a:prstGeom prst="rect">
            <a:avLst/>
          </a:prstGeom>
          <a:solidFill>
            <a:schemeClr val="accent3"/>
          </a:solidFill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304"/>
              </a:spcBef>
              <a:tabLst/>
            </a:pPr>
            <a:r>
              <a:rPr lang="en-US" dirty="0"/>
              <a:t>Click to edit Master text styles</a:t>
            </a:r>
          </a:p>
          <a:p>
            <a:pPr lvl="1">
              <a:spcBef>
                <a:spcPts val="304"/>
              </a:spcBef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lvl="2">
              <a:spcBef>
                <a:spcPts val="304"/>
              </a:spcBef>
              <a:buChar char="–"/>
            </a:pPr>
            <a:r>
              <a:rPr lang="en-US" dirty="0"/>
              <a:t>Third level</a:t>
            </a:r>
          </a:p>
          <a:p>
            <a:pPr lvl="3">
              <a:spcBef>
                <a:spcPts val="304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lvl="4">
              <a:spcBef>
                <a:spcPts val="304"/>
              </a:spcBef>
              <a:buChar char="–"/>
            </a:pPr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4114800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812" b="0" i="0">
                <a:solidFill>
                  <a:schemeClr val="accent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812">
                <a:solidFill>
                  <a:schemeClr val="accent1"/>
                </a:solidFill>
              </a:defRPr>
            </a:lvl2pPr>
            <a:lvl3pPr>
              <a:defRPr sz="812">
                <a:solidFill>
                  <a:schemeClr val="accent1"/>
                </a:solidFill>
              </a:defRPr>
            </a:lvl3pPr>
            <a:lvl4pPr>
              <a:defRPr sz="812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257" y="4886340"/>
            <a:ext cx="353824" cy="142876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571500" y="4937286"/>
            <a:ext cx="1695844" cy="137857"/>
            <a:chOff x="914400" y="7899655"/>
            <a:chExt cx="2713350" cy="220571"/>
          </a:xfrm>
        </p:grpSpPr>
        <p:sp>
          <p:nvSpPr>
            <p:cNvPr id="20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06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203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406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406" b="0" i="0" baseline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406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21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406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406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6 May 2020</a:t>
              </a:fld>
              <a:endParaRPr lang="en-US" sz="406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2" name="Footer Placeholder 3"/>
          <p:cNvSpPr txBox="1">
            <a:spLocks/>
          </p:cNvSpPr>
          <p:nvPr userDrawn="1"/>
        </p:nvSpPr>
        <p:spPr>
          <a:xfrm>
            <a:off x="2428875" y="4937761"/>
            <a:ext cx="1427760" cy="13690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6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3" name="Slide Number Placeholder 2"/>
          <p:cNvSpPr txBox="1">
            <a:spLocks/>
          </p:cNvSpPr>
          <p:nvPr userDrawn="1"/>
        </p:nvSpPr>
        <p:spPr>
          <a:xfrm>
            <a:off x="284288" y="4933620"/>
            <a:ext cx="204924" cy="136906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40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40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7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285750" y="4589145"/>
            <a:ext cx="4114800" cy="28575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tabLst/>
              <a:defRPr sz="407" b="0" i="0">
                <a:solidFill>
                  <a:schemeClr val="bg2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458"/>
            </a:lvl2pPr>
            <a:lvl3pPr>
              <a:defRPr sz="458"/>
            </a:lvl3pPr>
            <a:lvl4pPr>
              <a:defRPr sz="458"/>
            </a:lvl4pPr>
            <a:lvl5pPr>
              <a:defRPr sz="458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285751" y="428626"/>
            <a:ext cx="8572500" cy="714375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61543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4572000" y="1285875"/>
            <a:ext cx="2286000" cy="3429000"/>
          </a:xfrm>
          <a:prstGeom prst="rect">
            <a:avLst/>
          </a:prstGeom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304"/>
              </a:spcBef>
              <a:tabLst/>
            </a:pPr>
            <a:r>
              <a:rPr lang="en-US" dirty="0"/>
              <a:t>Click to edit Master text styles</a:t>
            </a:r>
          </a:p>
          <a:p>
            <a:pPr lvl="1">
              <a:spcBef>
                <a:spcPts val="304"/>
              </a:spcBef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lvl="2">
              <a:spcBef>
                <a:spcPts val="304"/>
              </a:spcBef>
              <a:buChar char="–"/>
            </a:pPr>
            <a:r>
              <a:rPr lang="en-US" dirty="0"/>
              <a:t>Third level</a:t>
            </a:r>
          </a:p>
          <a:p>
            <a:pPr lvl="3">
              <a:spcBef>
                <a:spcPts val="304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lvl="4">
              <a:spcBef>
                <a:spcPts val="304"/>
              </a:spcBef>
              <a:buChar char="–"/>
            </a:pPr>
            <a:r>
              <a:rPr lang="en-US" dirty="0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4"/>
          </p:nvPr>
        </p:nvSpPr>
        <p:spPr>
          <a:xfrm>
            <a:off x="6858608" y="1285874"/>
            <a:ext cx="2286000" cy="3429000"/>
          </a:xfrm>
          <a:prstGeom prst="rect">
            <a:avLst/>
          </a:prstGeom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304"/>
              </a:spcBef>
              <a:tabLst/>
            </a:pPr>
            <a:r>
              <a:rPr lang="en-US" dirty="0"/>
              <a:t>Click to edit Master text styles</a:t>
            </a:r>
          </a:p>
          <a:p>
            <a:pPr lvl="1">
              <a:spcBef>
                <a:spcPts val="304"/>
              </a:spcBef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lvl="2">
              <a:spcBef>
                <a:spcPts val="304"/>
              </a:spcBef>
              <a:buChar char="–"/>
            </a:pPr>
            <a:r>
              <a:rPr lang="en-US" dirty="0"/>
              <a:t>Third level</a:t>
            </a:r>
          </a:p>
          <a:p>
            <a:pPr lvl="3">
              <a:spcBef>
                <a:spcPts val="304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lvl="4">
              <a:spcBef>
                <a:spcPts val="304"/>
              </a:spcBef>
              <a:buChar char="–"/>
            </a:pPr>
            <a:r>
              <a:rPr lang="en-US" dirty="0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85874"/>
            <a:ext cx="2286000" cy="3429000"/>
          </a:xfrm>
          <a:prstGeom prst="rect">
            <a:avLst/>
          </a:prstGeom>
        </p:spPr>
        <p:txBody>
          <a:bodyPr vert="horz" lIns="4572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304"/>
              </a:spcBef>
              <a:tabLst/>
            </a:pPr>
            <a:r>
              <a:rPr lang="en-US" dirty="0"/>
              <a:t>Click to edit Master text styles</a:t>
            </a:r>
          </a:p>
          <a:p>
            <a:pPr lvl="1">
              <a:spcBef>
                <a:spcPts val="304"/>
              </a:spcBef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lvl="2">
              <a:spcBef>
                <a:spcPts val="304"/>
              </a:spcBef>
              <a:buChar char="–"/>
            </a:pPr>
            <a:r>
              <a:rPr lang="en-US" dirty="0"/>
              <a:t>Third level</a:t>
            </a:r>
          </a:p>
          <a:p>
            <a:pPr lvl="3">
              <a:spcBef>
                <a:spcPts val="304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lvl="4">
              <a:spcBef>
                <a:spcPts val="304"/>
              </a:spcBef>
              <a:buChar char="–"/>
            </a:pPr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>
          <a:xfrm>
            <a:off x="2286000" y="1285875"/>
            <a:ext cx="2286000" cy="3429000"/>
          </a:xfrm>
          <a:prstGeom prst="rect">
            <a:avLst/>
          </a:prstGeom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304"/>
              </a:spcBef>
              <a:tabLst/>
            </a:pPr>
            <a:r>
              <a:rPr lang="en-US" dirty="0"/>
              <a:t>Click to edit Master text styles</a:t>
            </a:r>
          </a:p>
          <a:p>
            <a:pPr lvl="1">
              <a:spcBef>
                <a:spcPts val="304"/>
              </a:spcBef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lvl="2">
              <a:spcBef>
                <a:spcPts val="304"/>
              </a:spcBef>
              <a:buChar char="–"/>
            </a:pPr>
            <a:r>
              <a:rPr lang="en-US" dirty="0"/>
              <a:t>Third level</a:t>
            </a:r>
          </a:p>
          <a:p>
            <a:pPr lvl="3">
              <a:spcBef>
                <a:spcPts val="304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lvl="4">
              <a:spcBef>
                <a:spcPts val="304"/>
              </a:spcBef>
              <a:buChar char="–"/>
            </a:pPr>
            <a:r>
              <a:rPr lang="en-US" dirty="0"/>
              <a:t>Fifth level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1"/>
            <a:ext cx="9144000" cy="12858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434" tIns="23217" rIns="46434" bIns="23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686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4114800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812" b="0" i="0">
                <a:solidFill>
                  <a:schemeClr val="accent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812">
                <a:solidFill>
                  <a:schemeClr val="accent1"/>
                </a:solidFill>
              </a:defRPr>
            </a:lvl2pPr>
            <a:lvl3pPr>
              <a:defRPr sz="812">
                <a:solidFill>
                  <a:schemeClr val="accent1"/>
                </a:solidFill>
              </a:defRPr>
            </a:lvl3pPr>
            <a:lvl4pPr>
              <a:defRPr sz="812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0" y="1285874"/>
            <a:ext cx="0" cy="3429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6858000" y="1285874"/>
            <a:ext cx="0" cy="3429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2286000" y="1285874"/>
            <a:ext cx="0" cy="3429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285750" y="4589145"/>
            <a:ext cx="4114800" cy="28575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lang="en-US" sz="407" dirty="0" smtClean="0">
                <a:solidFill>
                  <a:schemeClr val="bg2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marL="0" lvl="0">
              <a:tabLst/>
            </a:pPr>
            <a:r>
              <a:rPr lang="en-US" dirty="0"/>
              <a:t>Source: Edit source here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85751" y="428626"/>
            <a:ext cx="8572500" cy="714375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71622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-5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4572000" y="1285875"/>
            <a:ext cx="2286000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304"/>
              </a:spcBef>
              <a:tabLst/>
            </a:pPr>
            <a:r>
              <a:rPr lang="en-US" dirty="0"/>
              <a:t>Click to edit Master text styles</a:t>
            </a:r>
          </a:p>
          <a:p>
            <a:pPr lvl="1">
              <a:spcBef>
                <a:spcPts val="304"/>
              </a:spcBef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lvl="2">
              <a:spcBef>
                <a:spcPts val="304"/>
              </a:spcBef>
              <a:buChar char="–"/>
            </a:pPr>
            <a:r>
              <a:rPr lang="en-US" dirty="0"/>
              <a:t>Third level</a:t>
            </a:r>
          </a:p>
          <a:p>
            <a:pPr lvl="3">
              <a:spcBef>
                <a:spcPts val="304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lvl="4">
              <a:spcBef>
                <a:spcPts val="304"/>
              </a:spcBef>
              <a:buChar char="–"/>
            </a:pPr>
            <a:r>
              <a:rPr lang="en-US" dirty="0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4"/>
          </p:nvPr>
        </p:nvSpPr>
        <p:spPr>
          <a:xfrm>
            <a:off x="6858608" y="1285874"/>
            <a:ext cx="2286000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304"/>
              </a:spcBef>
              <a:tabLst/>
            </a:pPr>
            <a:r>
              <a:rPr lang="en-US" dirty="0"/>
              <a:t>Click to edit Master text styles</a:t>
            </a:r>
          </a:p>
          <a:p>
            <a:pPr lvl="1">
              <a:spcBef>
                <a:spcPts val="304"/>
              </a:spcBef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lvl="2">
              <a:spcBef>
                <a:spcPts val="304"/>
              </a:spcBef>
              <a:buChar char="–"/>
            </a:pPr>
            <a:r>
              <a:rPr lang="en-US" dirty="0"/>
              <a:t>Third level</a:t>
            </a:r>
          </a:p>
          <a:p>
            <a:pPr lvl="3">
              <a:spcBef>
                <a:spcPts val="304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lvl="4">
              <a:spcBef>
                <a:spcPts val="304"/>
              </a:spcBef>
              <a:buChar char="–"/>
            </a:pPr>
            <a:r>
              <a:rPr lang="en-US" dirty="0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85874"/>
            <a:ext cx="2286000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4572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304"/>
              </a:spcBef>
              <a:tabLst/>
            </a:pPr>
            <a:r>
              <a:rPr lang="en-US" dirty="0"/>
              <a:t>Click to edit Master text styles</a:t>
            </a:r>
          </a:p>
          <a:p>
            <a:pPr lvl="1">
              <a:spcBef>
                <a:spcPts val="304"/>
              </a:spcBef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lvl="2">
              <a:spcBef>
                <a:spcPts val="304"/>
              </a:spcBef>
              <a:buChar char="–"/>
            </a:pPr>
            <a:r>
              <a:rPr lang="en-US" dirty="0"/>
              <a:t>Third level</a:t>
            </a:r>
          </a:p>
          <a:p>
            <a:pPr lvl="3">
              <a:spcBef>
                <a:spcPts val="304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lvl="4">
              <a:spcBef>
                <a:spcPts val="304"/>
              </a:spcBef>
              <a:buChar char="–"/>
            </a:pPr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>
          <a:xfrm>
            <a:off x="2286000" y="1285875"/>
            <a:ext cx="2286000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304"/>
              </a:spcBef>
              <a:tabLst/>
            </a:pPr>
            <a:r>
              <a:rPr lang="en-US" dirty="0"/>
              <a:t>Click to edit Master text styles</a:t>
            </a:r>
          </a:p>
          <a:p>
            <a:pPr lvl="1">
              <a:spcBef>
                <a:spcPts val="304"/>
              </a:spcBef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lvl="2">
              <a:spcBef>
                <a:spcPts val="304"/>
              </a:spcBef>
              <a:buChar char="–"/>
            </a:pPr>
            <a:r>
              <a:rPr lang="en-US" dirty="0"/>
              <a:t>Third level</a:t>
            </a:r>
          </a:p>
          <a:p>
            <a:pPr lvl="3">
              <a:spcBef>
                <a:spcPts val="304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lvl="4">
              <a:spcBef>
                <a:spcPts val="304"/>
              </a:spcBef>
              <a:buChar char="–"/>
            </a:pPr>
            <a:r>
              <a:rPr lang="en-US" dirty="0"/>
              <a:t>Fifth level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1"/>
            <a:ext cx="9144000" cy="12858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434" tIns="23217" rIns="46434" bIns="23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686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4114800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812" b="0" i="0">
                <a:solidFill>
                  <a:schemeClr val="accent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812">
                <a:solidFill>
                  <a:schemeClr val="accent1"/>
                </a:solidFill>
              </a:defRPr>
            </a:lvl2pPr>
            <a:lvl3pPr>
              <a:defRPr sz="812">
                <a:solidFill>
                  <a:schemeClr val="accent1"/>
                </a:solidFill>
              </a:defRPr>
            </a:lvl3pPr>
            <a:lvl4pPr>
              <a:defRPr sz="812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0" y="1285874"/>
            <a:ext cx="0" cy="3429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6858000" y="1285874"/>
            <a:ext cx="0" cy="3429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2286000" y="1285874"/>
            <a:ext cx="0" cy="3429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285750" y="4589145"/>
            <a:ext cx="4114800" cy="28575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tabLst/>
              <a:defRPr sz="407" b="0" i="0">
                <a:solidFill>
                  <a:schemeClr val="bg2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458"/>
            </a:lvl2pPr>
            <a:lvl3pPr>
              <a:defRPr sz="458"/>
            </a:lvl3pPr>
            <a:lvl4pPr>
              <a:defRPr sz="458"/>
            </a:lvl4pPr>
            <a:lvl5pPr>
              <a:defRPr sz="458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85751" y="428626"/>
            <a:ext cx="8572500" cy="714375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29917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3"/>
          </p:nvPr>
        </p:nvSpPr>
        <p:spPr>
          <a:xfrm>
            <a:off x="4572000" y="1"/>
            <a:ext cx="2286000" cy="2571750"/>
          </a:xfrm>
          <a:prstGeom prst="rect">
            <a:avLst/>
          </a:prstGeom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304"/>
              </a:spcBef>
              <a:tabLst/>
            </a:pPr>
            <a:r>
              <a:rPr lang="en-US" dirty="0"/>
              <a:t>Click to edit Master text styles</a:t>
            </a:r>
          </a:p>
          <a:p>
            <a:pPr lvl="1">
              <a:spcBef>
                <a:spcPts val="304"/>
              </a:spcBef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lvl="2">
              <a:spcBef>
                <a:spcPts val="304"/>
              </a:spcBef>
              <a:buChar char="–"/>
            </a:pPr>
            <a:r>
              <a:rPr lang="en-US" dirty="0"/>
              <a:t>Third level</a:t>
            </a:r>
          </a:p>
          <a:p>
            <a:pPr lvl="3">
              <a:spcBef>
                <a:spcPts val="304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lvl="4">
              <a:spcBef>
                <a:spcPts val="304"/>
              </a:spcBef>
              <a:buChar char="–"/>
            </a:pPr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4"/>
          </p:nvPr>
        </p:nvSpPr>
        <p:spPr>
          <a:xfrm>
            <a:off x="6858608" y="0"/>
            <a:ext cx="2286000" cy="2571750"/>
          </a:xfrm>
          <a:prstGeom prst="rect">
            <a:avLst/>
          </a:prstGeom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304"/>
              </a:spcBef>
              <a:tabLst/>
            </a:pPr>
            <a:r>
              <a:rPr lang="en-US" dirty="0"/>
              <a:t>Click to edit Master text styles</a:t>
            </a:r>
          </a:p>
          <a:p>
            <a:pPr lvl="1">
              <a:spcBef>
                <a:spcPts val="304"/>
              </a:spcBef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lvl="2">
              <a:spcBef>
                <a:spcPts val="304"/>
              </a:spcBef>
              <a:buChar char="–"/>
            </a:pPr>
            <a:r>
              <a:rPr lang="en-US" dirty="0"/>
              <a:t>Third level</a:t>
            </a:r>
          </a:p>
          <a:p>
            <a:pPr lvl="3">
              <a:spcBef>
                <a:spcPts val="304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lvl="4">
              <a:spcBef>
                <a:spcPts val="304"/>
              </a:spcBef>
              <a:buChar char="–"/>
            </a:pPr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>
          <a:xfrm>
            <a:off x="2286000" y="1"/>
            <a:ext cx="2286000" cy="2571750"/>
          </a:xfrm>
          <a:prstGeom prst="rect">
            <a:avLst/>
          </a:prstGeom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304"/>
              </a:spcBef>
              <a:tabLst/>
            </a:pPr>
            <a:r>
              <a:rPr lang="en-US" dirty="0"/>
              <a:t>Click to edit Master text styles</a:t>
            </a:r>
          </a:p>
          <a:p>
            <a:pPr lvl="1">
              <a:spcBef>
                <a:spcPts val="304"/>
              </a:spcBef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lvl="2">
              <a:spcBef>
                <a:spcPts val="304"/>
              </a:spcBef>
              <a:buChar char="–"/>
            </a:pPr>
            <a:r>
              <a:rPr lang="en-US" dirty="0"/>
              <a:t>Third level</a:t>
            </a:r>
          </a:p>
          <a:p>
            <a:pPr lvl="3">
              <a:spcBef>
                <a:spcPts val="304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lvl="4">
              <a:spcBef>
                <a:spcPts val="304"/>
              </a:spcBef>
              <a:buChar char="–"/>
            </a:pPr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5"/>
          </p:nvPr>
        </p:nvSpPr>
        <p:spPr>
          <a:xfrm>
            <a:off x="4572000" y="2571750"/>
            <a:ext cx="2286000" cy="2571750"/>
          </a:xfrm>
          <a:prstGeom prst="rect">
            <a:avLst/>
          </a:prstGeom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304"/>
              </a:spcBef>
              <a:tabLst/>
            </a:pPr>
            <a:r>
              <a:rPr lang="en-US" dirty="0"/>
              <a:t>Click to edit Master text styles</a:t>
            </a:r>
          </a:p>
          <a:p>
            <a:pPr lvl="1">
              <a:spcBef>
                <a:spcPts val="304"/>
              </a:spcBef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lvl="2">
              <a:spcBef>
                <a:spcPts val="304"/>
              </a:spcBef>
              <a:buChar char="–"/>
            </a:pPr>
            <a:r>
              <a:rPr lang="en-US" dirty="0"/>
              <a:t>Third level</a:t>
            </a:r>
          </a:p>
          <a:p>
            <a:pPr lvl="3">
              <a:spcBef>
                <a:spcPts val="304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lvl="4">
              <a:spcBef>
                <a:spcPts val="304"/>
              </a:spcBef>
              <a:buChar char="–"/>
            </a:pPr>
            <a:r>
              <a:rPr lang="en-US" dirty="0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6"/>
          </p:nvPr>
        </p:nvSpPr>
        <p:spPr>
          <a:xfrm>
            <a:off x="6858608" y="2571750"/>
            <a:ext cx="2286000" cy="2571750"/>
          </a:xfrm>
          <a:prstGeom prst="rect">
            <a:avLst/>
          </a:prstGeom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304"/>
              </a:spcBef>
              <a:tabLst/>
            </a:pPr>
            <a:r>
              <a:rPr lang="en-US" dirty="0"/>
              <a:t>Click to edit Master text styles</a:t>
            </a:r>
          </a:p>
          <a:p>
            <a:pPr lvl="1">
              <a:spcBef>
                <a:spcPts val="304"/>
              </a:spcBef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lvl="2">
              <a:spcBef>
                <a:spcPts val="304"/>
              </a:spcBef>
              <a:buChar char="–"/>
            </a:pPr>
            <a:r>
              <a:rPr lang="en-US" dirty="0"/>
              <a:t>Third level</a:t>
            </a:r>
          </a:p>
          <a:p>
            <a:pPr lvl="3">
              <a:spcBef>
                <a:spcPts val="304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lvl="4">
              <a:spcBef>
                <a:spcPts val="304"/>
              </a:spcBef>
              <a:buChar char="–"/>
            </a:pPr>
            <a:r>
              <a:rPr lang="en-US" dirty="0"/>
              <a:t>Fifth level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7"/>
          </p:nvPr>
        </p:nvSpPr>
        <p:spPr>
          <a:xfrm>
            <a:off x="2286000" y="2571750"/>
            <a:ext cx="2286000" cy="2571750"/>
          </a:xfrm>
          <a:prstGeom prst="rect">
            <a:avLst/>
          </a:prstGeom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304"/>
              </a:spcBef>
              <a:tabLst/>
            </a:pPr>
            <a:r>
              <a:rPr lang="en-US" dirty="0"/>
              <a:t>Click to edit Master text styles</a:t>
            </a:r>
          </a:p>
          <a:p>
            <a:pPr lvl="1">
              <a:spcBef>
                <a:spcPts val="304"/>
              </a:spcBef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lvl="2">
              <a:spcBef>
                <a:spcPts val="304"/>
              </a:spcBef>
              <a:buChar char="–"/>
            </a:pPr>
            <a:r>
              <a:rPr lang="en-US" dirty="0"/>
              <a:t>Third level</a:t>
            </a:r>
          </a:p>
          <a:p>
            <a:pPr lvl="3">
              <a:spcBef>
                <a:spcPts val="304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lvl="4">
              <a:spcBef>
                <a:spcPts val="304"/>
              </a:spcBef>
              <a:buChar char="–"/>
            </a:pPr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285875"/>
            <a:ext cx="1857375" cy="22860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1857375" cy="5143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812" b="0" i="0">
                <a:solidFill>
                  <a:schemeClr val="accent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812">
                <a:solidFill>
                  <a:schemeClr val="accent1"/>
                </a:solidFill>
              </a:defRPr>
            </a:lvl2pPr>
            <a:lvl3pPr>
              <a:defRPr sz="812">
                <a:solidFill>
                  <a:schemeClr val="accent1"/>
                </a:solidFill>
              </a:defRPr>
            </a:lvl3pPr>
            <a:lvl4pPr>
              <a:defRPr sz="812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4572000" y="2571750"/>
            <a:ext cx="0" cy="2286000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6858000" y="2571750"/>
            <a:ext cx="0" cy="2286000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4572000" y="0"/>
            <a:ext cx="0" cy="2286000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6858000" y="0"/>
            <a:ext cx="0" cy="2286000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285750" y="4589145"/>
            <a:ext cx="1885950" cy="28575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tabLst/>
              <a:defRPr sz="407" b="0" i="0">
                <a:solidFill>
                  <a:schemeClr val="bg2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458"/>
            </a:lvl2pPr>
            <a:lvl3pPr>
              <a:defRPr sz="458"/>
            </a:lvl3pPr>
            <a:lvl4pPr>
              <a:defRPr sz="458"/>
            </a:lvl4pPr>
            <a:lvl5pPr>
              <a:defRPr sz="458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</p:spTree>
    <p:extLst>
      <p:ext uri="{BB962C8B-B14F-4D97-AF65-F5344CB8AC3E}">
        <p14:creationId xmlns:p14="http://schemas.microsoft.com/office/powerpoint/2010/main" val="5417390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-6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3"/>
          </p:nvPr>
        </p:nvSpPr>
        <p:spPr>
          <a:xfrm>
            <a:off x="4572000" y="1"/>
            <a:ext cx="2286000" cy="2571750"/>
          </a:xfrm>
          <a:prstGeom prst="rect">
            <a:avLst/>
          </a:prstGeom>
          <a:solidFill>
            <a:schemeClr val="tx1"/>
          </a:solidFill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304"/>
              </a:spcBef>
              <a:tabLst/>
            </a:pPr>
            <a:r>
              <a:rPr lang="en-US" dirty="0"/>
              <a:t>Click to edit Master text styles</a:t>
            </a:r>
          </a:p>
          <a:p>
            <a:pPr lvl="1">
              <a:spcBef>
                <a:spcPts val="304"/>
              </a:spcBef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lvl="2">
              <a:spcBef>
                <a:spcPts val="304"/>
              </a:spcBef>
              <a:buChar char="–"/>
            </a:pPr>
            <a:r>
              <a:rPr lang="en-US" dirty="0"/>
              <a:t>Third level</a:t>
            </a:r>
          </a:p>
          <a:p>
            <a:pPr lvl="3">
              <a:spcBef>
                <a:spcPts val="304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lvl="4">
              <a:spcBef>
                <a:spcPts val="304"/>
              </a:spcBef>
              <a:buChar char="–"/>
            </a:pPr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4"/>
          </p:nvPr>
        </p:nvSpPr>
        <p:spPr>
          <a:xfrm>
            <a:off x="6858608" y="0"/>
            <a:ext cx="2286000" cy="2571750"/>
          </a:xfrm>
          <a:prstGeom prst="rect">
            <a:avLst/>
          </a:prstGeom>
          <a:solidFill>
            <a:schemeClr val="tx1"/>
          </a:solidFill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304"/>
              </a:spcBef>
              <a:tabLst/>
            </a:pPr>
            <a:r>
              <a:rPr lang="en-US" dirty="0"/>
              <a:t>Click to edit Master text styles</a:t>
            </a:r>
          </a:p>
          <a:p>
            <a:pPr lvl="1">
              <a:spcBef>
                <a:spcPts val="304"/>
              </a:spcBef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lvl="2">
              <a:spcBef>
                <a:spcPts val="304"/>
              </a:spcBef>
              <a:buChar char="–"/>
            </a:pPr>
            <a:r>
              <a:rPr lang="en-US" dirty="0"/>
              <a:t>Third level</a:t>
            </a:r>
          </a:p>
          <a:p>
            <a:pPr lvl="3">
              <a:spcBef>
                <a:spcPts val="304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lvl="4">
              <a:spcBef>
                <a:spcPts val="304"/>
              </a:spcBef>
              <a:buChar char="–"/>
            </a:pPr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>
          <a:xfrm>
            <a:off x="2286000" y="1"/>
            <a:ext cx="2286000" cy="2571750"/>
          </a:xfrm>
          <a:prstGeom prst="rect">
            <a:avLst/>
          </a:prstGeom>
          <a:solidFill>
            <a:schemeClr val="tx1"/>
          </a:solidFill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304"/>
              </a:spcBef>
              <a:tabLst/>
            </a:pPr>
            <a:r>
              <a:rPr lang="en-US" dirty="0"/>
              <a:t>Click to edit Master text styles</a:t>
            </a:r>
          </a:p>
          <a:p>
            <a:pPr lvl="1">
              <a:spcBef>
                <a:spcPts val="304"/>
              </a:spcBef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lvl="2">
              <a:spcBef>
                <a:spcPts val="304"/>
              </a:spcBef>
              <a:buChar char="–"/>
            </a:pPr>
            <a:r>
              <a:rPr lang="en-US" dirty="0"/>
              <a:t>Third level</a:t>
            </a:r>
          </a:p>
          <a:p>
            <a:pPr lvl="3">
              <a:spcBef>
                <a:spcPts val="304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lvl="4">
              <a:spcBef>
                <a:spcPts val="304"/>
              </a:spcBef>
              <a:buChar char="–"/>
            </a:pPr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5"/>
          </p:nvPr>
        </p:nvSpPr>
        <p:spPr>
          <a:xfrm>
            <a:off x="4572000" y="2571750"/>
            <a:ext cx="2286000" cy="2571750"/>
          </a:xfrm>
          <a:prstGeom prst="rect">
            <a:avLst/>
          </a:prstGeom>
          <a:solidFill>
            <a:schemeClr val="tx1"/>
          </a:solidFill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304"/>
              </a:spcBef>
              <a:tabLst/>
            </a:pPr>
            <a:r>
              <a:rPr lang="en-US" dirty="0"/>
              <a:t>Click to edit Master text styles</a:t>
            </a:r>
          </a:p>
          <a:p>
            <a:pPr lvl="1">
              <a:spcBef>
                <a:spcPts val="304"/>
              </a:spcBef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lvl="2">
              <a:spcBef>
                <a:spcPts val="304"/>
              </a:spcBef>
              <a:buChar char="–"/>
            </a:pPr>
            <a:r>
              <a:rPr lang="en-US" dirty="0"/>
              <a:t>Third level</a:t>
            </a:r>
          </a:p>
          <a:p>
            <a:pPr lvl="3">
              <a:spcBef>
                <a:spcPts val="304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lvl="4">
              <a:spcBef>
                <a:spcPts val="304"/>
              </a:spcBef>
              <a:buChar char="–"/>
            </a:pPr>
            <a:r>
              <a:rPr lang="en-US" dirty="0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6"/>
          </p:nvPr>
        </p:nvSpPr>
        <p:spPr>
          <a:xfrm>
            <a:off x="6858608" y="2571750"/>
            <a:ext cx="2286000" cy="2571750"/>
          </a:xfrm>
          <a:prstGeom prst="rect">
            <a:avLst/>
          </a:prstGeom>
          <a:solidFill>
            <a:schemeClr val="tx1"/>
          </a:solidFill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304"/>
              </a:spcBef>
              <a:tabLst/>
            </a:pPr>
            <a:r>
              <a:rPr lang="en-US" dirty="0"/>
              <a:t>Click to edit Master text styles</a:t>
            </a:r>
          </a:p>
          <a:p>
            <a:pPr lvl="1">
              <a:spcBef>
                <a:spcPts val="304"/>
              </a:spcBef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lvl="2">
              <a:spcBef>
                <a:spcPts val="304"/>
              </a:spcBef>
              <a:buChar char="–"/>
            </a:pPr>
            <a:r>
              <a:rPr lang="en-US" dirty="0"/>
              <a:t>Third level</a:t>
            </a:r>
          </a:p>
          <a:p>
            <a:pPr lvl="3">
              <a:spcBef>
                <a:spcPts val="304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lvl="4">
              <a:spcBef>
                <a:spcPts val="304"/>
              </a:spcBef>
              <a:buChar char="–"/>
            </a:pPr>
            <a:r>
              <a:rPr lang="en-US" dirty="0"/>
              <a:t>Fifth level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7"/>
          </p:nvPr>
        </p:nvSpPr>
        <p:spPr>
          <a:xfrm>
            <a:off x="2286000" y="2571750"/>
            <a:ext cx="2286000" cy="2571750"/>
          </a:xfrm>
          <a:prstGeom prst="rect">
            <a:avLst/>
          </a:prstGeom>
          <a:solidFill>
            <a:schemeClr val="tx1"/>
          </a:solidFill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304"/>
              </a:spcBef>
              <a:tabLst/>
            </a:pPr>
            <a:r>
              <a:rPr lang="en-US" dirty="0"/>
              <a:t>Click to edit Master text styles</a:t>
            </a:r>
          </a:p>
          <a:p>
            <a:pPr lvl="1">
              <a:spcBef>
                <a:spcPts val="304"/>
              </a:spcBef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lvl="2">
              <a:spcBef>
                <a:spcPts val="304"/>
              </a:spcBef>
              <a:buChar char="–"/>
            </a:pPr>
            <a:r>
              <a:rPr lang="en-US" dirty="0"/>
              <a:t>Third level</a:t>
            </a:r>
          </a:p>
          <a:p>
            <a:pPr lvl="3">
              <a:spcBef>
                <a:spcPts val="304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lvl="4">
              <a:spcBef>
                <a:spcPts val="304"/>
              </a:spcBef>
              <a:buChar char="–"/>
            </a:pPr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285875"/>
            <a:ext cx="1857375" cy="22860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1857375" cy="5143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812" b="0" i="0">
                <a:solidFill>
                  <a:schemeClr val="accent1">
                    <a:lumMod val="40000"/>
                    <a:lumOff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812">
                <a:solidFill>
                  <a:schemeClr val="accent1"/>
                </a:solidFill>
              </a:defRPr>
            </a:lvl2pPr>
            <a:lvl3pPr>
              <a:defRPr sz="812">
                <a:solidFill>
                  <a:schemeClr val="accent1"/>
                </a:solidFill>
              </a:defRPr>
            </a:lvl3pPr>
            <a:lvl4pPr>
              <a:defRPr sz="812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4572000" y="2571750"/>
            <a:ext cx="0" cy="2286000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6858000" y="2571750"/>
            <a:ext cx="0" cy="2286000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4572000" y="0"/>
            <a:ext cx="0" cy="2286000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6858000" y="0"/>
            <a:ext cx="0" cy="2286000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285750" y="4589145"/>
            <a:ext cx="1885950" cy="28575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tabLst/>
              <a:defRPr sz="407" b="0" i="0">
                <a:solidFill>
                  <a:schemeClr val="bg2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458"/>
            </a:lvl2pPr>
            <a:lvl3pPr>
              <a:defRPr sz="458"/>
            </a:lvl3pPr>
            <a:lvl4pPr>
              <a:defRPr sz="458"/>
            </a:lvl4pPr>
            <a:lvl5pPr>
              <a:defRPr sz="458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265" y="4886336"/>
            <a:ext cx="353824" cy="14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554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P_Title slide with logoty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367643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4CE54-8E2E-774A-8CC8-5599402B0E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5350" y="4740658"/>
            <a:ext cx="400050" cy="1615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-8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1857375" cy="5143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 sz="812" dirty="0">
                <a:solidFill>
                  <a:schemeClr val="accent1">
                    <a:lumMod val="40000"/>
                    <a:lumOff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marL="0" lvl="0"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22" name="Content Placeholder 1"/>
          <p:cNvSpPr>
            <a:spLocks noGrp="1"/>
          </p:cNvSpPr>
          <p:nvPr>
            <p:ph idx="15" hasCustomPrompt="1"/>
          </p:nvPr>
        </p:nvSpPr>
        <p:spPr>
          <a:xfrm>
            <a:off x="4568030" y="2"/>
            <a:ext cx="2286000" cy="4857749"/>
          </a:xfrm>
          <a:prstGeom prst="rect">
            <a:avLst/>
          </a:prstGeom>
          <a:solidFill>
            <a:schemeClr val="accent2"/>
          </a:solidFill>
        </p:spPr>
        <p:txBody>
          <a:bodyPr lIns="228600" tIns="228600" rIns="0" bIns="0"/>
          <a:lstStyle>
            <a:lvl1pPr>
              <a:defRPr>
                <a:latin typeface="IBM Plex Sans" panose="020B0503050000000000" pitchFamily="34" charset="0"/>
              </a:defRPr>
            </a:lvl1pPr>
          </a:lstStyle>
          <a:p>
            <a:r>
              <a:rPr lang="en-US" sz="3656" b="1" dirty="0"/>
              <a:t>Text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idx="16" hasCustomPrompt="1"/>
          </p:nvPr>
        </p:nvSpPr>
        <p:spPr>
          <a:xfrm>
            <a:off x="6854638" y="1"/>
            <a:ext cx="2286000" cy="4857749"/>
          </a:xfrm>
          <a:prstGeom prst="rect">
            <a:avLst/>
          </a:prstGeom>
          <a:solidFill>
            <a:schemeClr val="accent2"/>
          </a:solidFill>
        </p:spPr>
        <p:txBody>
          <a:bodyPr lIns="228600" tIns="228600" rIns="0" bIns="0"/>
          <a:lstStyle>
            <a:lvl1pPr>
              <a:defRPr>
                <a:latin typeface="IBM Plex Sans" panose="020B0503050000000000" pitchFamily="34" charset="0"/>
              </a:defRPr>
            </a:lvl1pPr>
          </a:lstStyle>
          <a:p>
            <a:r>
              <a:rPr lang="en-US" sz="3656" b="1" dirty="0"/>
              <a:t>Text</a:t>
            </a:r>
            <a:endParaRPr lang="en-US" dirty="0"/>
          </a:p>
        </p:txBody>
      </p:sp>
      <p:sp>
        <p:nvSpPr>
          <p:cNvPr id="24" name="Content Placeholder 3"/>
          <p:cNvSpPr>
            <a:spLocks noGrp="1"/>
          </p:cNvSpPr>
          <p:nvPr>
            <p:ph idx="17" hasCustomPrompt="1"/>
          </p:nvPr>
        </p:nvSpPr>
        <p:spPr>
          <a:xfrm>
            <a:off x="2282030" y="2"/>
            <a:ext cx="2286000" cy="4857749"/>
          </a:xfrm>
          <a:prstGeom prst="rect">
            <a:avLst/>
          </a:prstGeom>
          <a:solidFill>
            <a:schemeClr val="accent2"/>
          </a:solidFill>
        </p:spPr>
        <p:txBody>
          <a:bodyPr lIns="228600" tIns="228600" rIns="0" bIns="0"/>
          <a:lstStyle>
            <a:lvl1pPr>
              <a:defRPr>
                <a:latin typeface="IBM Plex Sans" panose="020B0503050000000000" pitchFamily="34" charset="0"/>
              </a:defRPr>
            </a:lvl1pPr>
          </a:lstStyle>
          <a:p>
            <a:r>
              <a:rPr lang="en-US" sz="3656" b="1" dirty="0"/>
              <a:t>Text</a:t>
            </a:r>
            <a:endParaRPr lang="en-US" dirty="0"/>
          </a:p>
        </p:txBody>
      </p:sp>
      <p:sp>
        <p:nvSpPr>
          <p:cNvPr id="25" name="Title 7"/>
          <p:cNvSpPr>
            <a:spLocks noGrp="1"/>
          </p:cNvSpPr>
          <p:nvPr>
            <p:ph type="title"/>
          </p:nvPr>
        </p:nvSpPr>
        <p:spPr>
          <a:xfrm>
            <a:off x="285750" y="1285875"/>
            <a:ext cx="1857375" cy="2286000"/>
          </a:xfrm>
        </p:spPr>
        <p:txBody>
          <a:bodyPr tIns="228600"/>
          <a:lstStyle/>
          <a:p>
            <a:endParaRPr lang="en-US" dirty="0"/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4572000" y="165736"/>
            <a:ext cx="0" cy="4692015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6858000" y="165736"/>
            <a:ext cx="0" cy="4692015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2286000" y="257176"/>
            <a:ext cx="0" cy="4600575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285750" y="4589145"/>
            <a:ext cx="1885950" cy="28575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tabLst/>
              <a:defRPr sz="407" b="0" i="0">
                <a:solidFill>
                  <a:schemeClr val="bg2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458"/>
            </a:lvl2pPr>
            <a:lvl3pPr>
              <a:defRPr sz="458"/>
            </a:lvl3pPr>
            <a:lvl4pPr>
              <a:defRPr sz="458"/>
            </a:lvl4pPr>
            <a:lvl5pPr>
              <a:defRPr sz="458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</p:spTree>
    <p:extLst>
      <p:ext uri="{BB962C8B-B14F-4D97-AF65-F5344CB8AC3E}">
        <p14:creationId xmlns:p14="http://schemas.microsoft.com/office/powerpoint/2010/main" val="26464245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2-8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1"/>
          <p:cNvSpPr>
            <a:spLocks noGrp="1"/>
          </p:cNvSpPr>
          <p:nvPr>
            <p:ph idx="15" hasCustomPrompt="1"/>
          </p:nvPr>
        </p:nvSpPr>
        <p:spPr>
          <a:xfrm>
            <a:off x="4572000" y="2"/>
            <a:ext cx="2286000" cy="4857749"/>
          </a:xfrm>
          <a:prstGeom prst="rect">
            <a:avLst/>
          </a:prstGeom>
          <a:solidFill>
            <a:schemeClr val="tx1"/>
          </a:solidFill>
        </p:spPr>
        <p:txBody>
          <a:bodyPr lIns="228600" tIns="228600" rIns="0" bIns="0"/>
          <a:lstStyle>
            <a:lvl1pPr>
              <a:defRPr>
                <a:latin typeface="IBM Plex Sans" panose="020B0503050000000000" pitchFamily="34" charset="0"/>
              </a:defRPr>
            </a:lvl1pPr>
          </a:lstStyle>
          <a:p>
            <a:r>
              <a:rPr lang="en-US" sz="3656" b="1" dirty="0"/>
              <a:t>Text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idx="16" hasCustomPrompt="1"/>
          </p:nvPr>
        </p:nvSpPr>
        <p:spPr>
          <a:xfrm>
            <a:off x="6858608" y="1"/>
            <a:ext cx="2286000" cy="4857749"/>
          </a:xfrm>
          <a:prstGeom prst="rect">
            <a:avLst/>
          </a:prstGeom>
          <a:solidFill>
            <a:schemeClr val="tx1"/>
          </a:solidFill>
        </p:spPr>
        <p:txBody>
          <a:bodyPr lIns="228600" tIns="228600" rIns="0" bIns="0"/>
          <a:lstStyle>
            <a:lvl1pPr>
              <a:defRPr>
                <a:latin typeface="IBM Plex Sans" panose="020B0503050000000000" pitchFamily="34" charset="0"/>
              </a:defRPr>
            </a:lvl1pPr>
          </a:lstStyle>
          <a:p>
            <a:r>
              <a:rPr lang="en-US" sz="3656" b="1" dirty="0"/>
              <a:t>Text</a:t>
            </a:r>
            <a:endParaRPr lang="en-US" dirty="0"/>
          </a:p>
        </p:txBody>
      </p:sp>
      <p:sp>
        <p:nvSpPr>
          <p:cNvPr id="24" name="Content Placeholder 3"/>
          <p:cNvSpPr>
            <a:spLocks noGrp="1"/>
          </p:cNvSpPr>
          <p:nvPr>
            <p:ph idx="17" hasCustomPrompt="1"/>
          </p:nvPr>
        </p:nvSpPr>
        <p:spPr>
          <a:xfrm>
            <a:off x="2286000" y="2"/>
            <a:ext cx="2286000" cy="4857749"/>
          </a:xfrm>
          <a:prstGeom prst="rect">
            <a:avLst/>
          </a:prstGeom>
          <a:solidFill>
            <a:schemeClr val="tx1"/>
          </a:solidFill>
        </p:spPr>
        <p:txBody>
          <a:bodyPr lIns="228600" tIns="228600" rIns="0" bIns="0"/>
          <a:lstStyle>
            <a:lvl1pPr>
              <a:defRPr>
                <a:latin typeface="IBM Plex Sans" panose="020B0503050000000000" pitchFamily="34" charset="0"/>
              </a:defRPr>
            </a:lvl1pPr>
          </a:lstStyle>
          <a:p>
            <a:r>
              <a:rPr lang="en-US" sz="3656" b="1" dirty="0"/>
              <a:t>Text</a:t>
            </a:r>
            <a:endParaRPr lang="en-US" dirty="0"/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4572000" y="165736"/>
            <a:ext cx="0" cy="4692015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6858000" y="165736"/>
            <a:ext cx="0" cy="4692015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2286000" y="257176"/>
            <a:ext cx="0" cy="4600575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3"/>
          <p:cNvSpPr>
            <a:spLocks noGrp="1"/>
          </p:cNvSpPr>
          <p:nvPr>
            <p:ph idx="18"/>
          </p:nvPr>
        </p:nvSpPr>
        <p:spPr>
          <a:xfrm>
            <a:off x="-608" y="0"/>
            <a:ext cx="2286000" cy="5143500"/>
          </a:xfrm>
          <a:prstGeom prst="rect">
            <a:avLst/>
          </a:prstGeom>
          <a:noFill/>
        </p:spPr>
        <p:txBody>
          <a:bodyPr lIns="228600" tIns="228600" rIns="0" bIns="0"/>
          <a:lstStyle>
            <a:lvl1pPr>
              <a:defRPr>
                <a:latin typeface="IBM Plex Sans" panose="020B0503050000000000" pitchFamily="34" charset="0"/>
              </a:defRPr>
            </a:lvl1pPr>
          </a:lstStyle>
          <a:p>
            <a:endParaRPr lang="en-US" sz="3656" b="1" dirty="0"/>
          </a:p>
          <a:p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1857375" cy="5143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812">
                <a:solidFill>
                  <a:schemeClr val="accent1"/>
                </a:solidFill>
                <a:latin typeface="IBM Plex Sans" panose="020B0503050000000000" pitchFamily="34" charset="0"/>
              </a:defRPr>
            </a:lvl1pPr>
            <a:lvl2pPr>
              <a:defRPr sz="812">
                <a:solidFill>
                  <a:schemeClr val="accent1"/>
                </a:solidFill>
              </a:defRPr>
            </a:lvl2pPr>
            <a:lvl3pPr>
              <a:defRPr sz="812">
                <a:solidFill>
                  <a:schemeClr val="accent1"/>
                </a:solidFill>
              </a:defRPr>
            </a:lvl3pPr>
            <a:lvl4pPr>
              <a:defRPr sz="812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33785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prstGeom prst="rect">
            <a:avLst/>
          </a:prstGeom>
          <a:solidFill>
            <a:schemeClr val="bg2"/>
          </a:solidFill>
        </p:spPr>
        <p:txBody>
          <a:bodyPr lIns="457200" tIns="228600" rIns="228600" bIns="228600"/>
          <a:lstStyle>
            <a:lvl1pPr marL="0" indent="0">
              <a:spcBef>
                <a:spcPts val="304"/>
              </a:spcBef>
              <a:defRPr sz="1015" b="0" i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 txBox="1">
            <a:spLocks/>
          </p:cNvSpPr>
          <p:nvPr userDrawn="1"/>
        </p:nvSpPr>
        <p:spPr>
          <a:xfrm>
            <a:off x="0" y="0"/>
            <a:ext cx="4572000" cy="2571750"/>
          </a:xfrm>
          <a:prstGeom prst="rect">
            <a:avLst/>
          </a:prstGeom>
          <a:solidFill>
            <a:schemeClr val="accent2"/>
          </a:solidFill>
        </p:spPr>
        <p:txBody>
          <a:bodyPr vert="horz" lIns="116086" tIns="102156" rIns="116086" bIns="116086" rtlCol="0" anchor="t" anchorCtr="0">
            <a:noAutofit/>
          </a:bodyPr>
          <a:lstStyle>
            <a:lvl1pPr algn="l" defTabSz="7308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36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sz="1949" b="0" i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428625"/>
            <a:ext cx="4114800" cy="1714500"/>
          </a:xfrm>
        </p:spPr>
        <p:txBody>
          <a:bodyPr>
            <a:noAutofit/>
          </a:bodyPr>
          <a:lstStyle>
            <a:lvl1pPr>
              <a:spcBef>
                <a:spcPts val="304"/>
              </a:spcBef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4114800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812" b="0" i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IBM Plex Sans" charset="0"/>
                <a:cs typeface="IBM Plex Sans" charset="0"/>
              </a:defRPr>
            </a:lvl1pPr>
            <a:lvl2pPr>
              <a:defRPr sz="812">
                <a:solidFill>
                  <a:schemeClr val="accent1"/>
                </a:solidFill>
              </a:defRPr>
            </a:lvl2pPr>
            <a:lvl3pPr>
              <a:defRPr sz="812">
                <a:solidFill>
                  <a:schemeClr val="accent1"/>
                </a:solidFill>
              </a:defRPr>
            </a:lvl3pPr>
            <a:lvl4pPr>
              <a:defRPr sz="812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noFill/>
        </p:spPr>
        <p:txBody>
          <a:bodyPr lIns="228600" tIns="228600" rIns="228600" bIns="228600"/>
          <a:lstStyle>
            <a:lvl1pPr marL="0" indent="0">
              <a:spcBef>
                <a:spcPts val="304"/>
              </a:spcBef>
              <a:defRPr sz="1015" b="0" i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prstGeom prst="rect">
            <a:avLst/>
          </a:prstGeom>
          <a:solidFill>
            <a:schemeClr val="bg2"/>
          </a:solidFill>
        </p:spPr>
        <p:txBody>
          <a:bodyPr lIns="228600" tIns="228600" rIns="228600" bIns="228600"/>
          <a:lstStyle>
            <a:lvl1pPr marL="0" indent="0">
              <a:spcBef>
                <a:spcPts val="304"/>
              </a:spcBef>
              <a:defRPr sz="1015" b="0" i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7"/>
          </p:nvPr>
        </p:nvSpPr>
        <p:spPr>
          <a:xfrm>
            <a:off x="6858000" y="2571750"/>
            <a:ext cx="2286000" cy="2571750"/>
          </a:xfrm>
          <a:prstGeom prst="rect">
            <a:avLst/>
          </a:prstGeom>
          <a:solidFill>
            <a:schemeClr val="tx1"/>
          </a:solidFill>
        </p:spPr>
        <p:txBody>
          <a:bodyPr lIns="228600" tIns="228600" rIns="228600" bIns="228600"/>
          <a:lstStyle>
            <a:lvl1pPr marL="0" indent="0">
              <a:spcBef>
                <a:spcPts val="304"/>
              </a:spcBef>
              <a:defRPr sz="1015" b="0" i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9"/>
          <p:cNvSpPr>
            <a:spLocks noGrp="1"/>
          </p:cNvSpPr>
          <p:nvPr>
            <p:ph sz="quarter" idx="19"/>
          </p:nvPr>
        </p:nvSpPr>
        <p:spPr>
          <a:xfrm>
            <a:off x="2286000" y="2571750"/>
            <a:ext cx="2286000" cy="2571750"/>
          </a:xfrm>
          <a:prstGeom prst="rect">
            <a:avLst/>
          </a:prstGeom>
          <a:noFill/>
        </p:spPr>
        <p:txBody>
          <a:bodyPr lIns="228600" tIns="228600" rIns="228600" bIns="228600"/>
          <a:lstStyle>
            <a:lvl1pPr marL="0" indent="0">
              <a:spcBef>
                <a:spcPts val="304"/>
              </a:spcBef>
              <a:defRPr sz="1015" b="0" i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20"/>
          </p:nvPr>
        </p:nvSpPr>
        <p:spPr>
          <a:xfrm>
            <a:off x="4572000" y="2571750"/>
            <a:ext cx="2286000" cy="2571750"/>
          </a:xfrm>
          <a:prstGeom prst="rect">
            <a:avLst/>
          </a:prstGeom>
          <a:solidFill>
            <a:schemeClr val="bg2"/>
          </a:solidFill>
        </p:spPr>
        <p:txBody>
          <a:bodyPr lIns="228600" tIns="228600" rIns="228600" bIns="228600"/>
          <a:lstStyle>
            <a:lvl1pPr marL="0" indent="0">
              <a:spcBef>
                <a:spcPts val="304"/>
              </a:spcBef>
              <a:defRPr sz="1015" b="0" i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571500" y="4937286"/>
            <a:ext cx="1695844" cy="137857"/>
            <a:chOff x="914400" y="7899655"/>
            <a:chExt cx="2713350" cy="220571"/>
          </a:xfrm>
        </p:grpSpPr>
        <p:sp>
          <p:nvSpPr>
            <p:cNvPr id="15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06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©</a:t>
              </a:r>
              <a:r>
                <a:rPr lang="en-US" sz="203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r>
                <a:rPr lang="en-US" sz="406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406" b="0" i="0" baseline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             </a:t>
              </a:r>
              <a:r>
                <a:rPr lang="en-US" sz="406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6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406" b="0" i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406" b="0" i="0" smtClean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6 May 2020</a:t>
              </a:fld>
              <a:endParaRPr lang="en-US" sz="406" b="0" i="0">
                <a:solidFill>
                  <a:schemeClr val="tx1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2" name="Slide Number Placeholder 2"/>
          <p:cNvSpPr txBox="1">
            <a:spLocks/>
          </p:cNvSpPr>
          <p:nvPr userDrawn="1"/>
        </p:nvSpPr>
        <p:spPr>
          <a:xfrm>
            <a:off x="284288" y="4933620"/>
            <a:ext cx="204924" cy="136906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407" b="0" i="0" smtClean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407" b="0" i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20" name="Text Placehold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285750" y="4589145"/>
            <a:ext cx="1885950" cy="28575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lang="en-US" sz="407" dirty="0" smtClean="0">
                <a:solidFill>
                  <a:schemeClr val="tx1">
                    <a:alpha val="70000"/>
                  </a:schemeClr>
                </a:solidFill>
                <a:latin typeface="+mn-lt"/>
                <a:ea typeface="IBM Plex Sans" charset="0"/>
                <a:cs typeface="IBM Plex Sans" charset="0"/>
              </a:defRPr>
            </a:lvl1pPr>
          </a:lstStyle>
          <a:p>
            <a:pPr marL="0" lvl="0">
              <a:tabLst/>
            </a:pPr>
            <a:r>
              <a:rPr lang="en-US" dirty="0"/>
              <a:t>Source: Edit source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2992A21-CB38-4DD7-9C3C-C59F48D7CD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209" y="4838048"/>
            <a:ext cx="473466" cy="15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173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428624"/>
            <a:ext cx="4114800" cy="4143375"/>
          </a:xfrm>
        </p:spPr>
        <p:txBody>
          <a:bodyPr>
            <a:noAutofit/>
          </a:bodyPr>
          <a:lstStyle>
            <a:lvl1pPr>
              <a:spcBef>
                <a:spcPts val="304"/>
              </a:spcBef>
              <a:defRPr>
                <a:latin typeface="+mj-lt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4114800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812" b="0" i="0">
                <a:solidFill>
                  <a:schemeClr val="accent1"/>
                </a:solidFill>
                <a:latin typeface="+mn-lt"/>
                <a:ea typeface="IBM Plex Sans" charset="0"/>
                <a:cs typeface="IBM Plex Sans" charset="0"/>
              </a:defRPr>
            </a:lvl1pPr>
            <a:lvl2pPr>
              <a:defRPr sz="812">
                <a:solidFill>
                  <a:schemeClr val="accent1"/>
                </a:solidFill>
              </a:defRPr>
            </a:lvl2pPr>
            <a:lvl3pPr>
              <a:defRPr sz="812">
                <a:solidFill>
                  <a:schemeClr val="accent1"/>
                </a:solidFill>
              </a:defRPr>
            </a:lvl3pPr>
            <a:lvl4pPr>
              <a:defRPr sz="812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lIns="228600" tIns="228600" rIns="228600" bIns="228600"/>
          <a:lstStyle>
            <a:lvl1pPr marL="0" indent="0">
              <a:spcBef>
                <a:spcPts val="304"/>
              </a:spcBef>
              <a:defRPr sz="1015" b="0" i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prstGeom prst="rect">
            <a:avLst/>
          </a:prstGeom>
          <a:solidFill>
            <a:schemeClr val="tx1"/>
          </a:solidFill>
        </p:spPr>
        <p:txBody>
          <a:bodyPr lIns="228600" tIns="228600" rIns="228600" bIns="228600"/>
          <a:lstStyle>
            <a:lvl1pPr marL="0" indent="0">
              <a:spcBef>
                <a:spcPts val="304"/>
              </a:spcBef>
              <a:defRPr sz="1015" b="0" i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7"/>
          </p:nvPr>
        </p:nvSpPr>
        <p:spPr>
          <a:xfrm>
            <a:off x="4572000" y="2571750"/>
            <a:ext cx="4572000" cy="2571750"/>
          </a:xfrm>
          <a:prstGeom prst="rect">
            <a:avLst/>
          </a:prstGeom>
          <a:solidFill>
            <a:schemeClr val="accent3"/>
          </a:solidFill>
        </p:spPr>
        <p:txBody>
          <a:bodyPr lIns="228600" tIns="228600" rIns="228600" bIns="228600"/>
          <a:lstStyle>
            <a:lvl1pPr marL="0" indent="0">
              <a:spcBef>
                <a:spcPts val="304"/>
              </a:spcBef>
              <a:defRPr sz="1015" b="0" i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285750" y="4589145"/>
            <a:ext cx="4114800" cy="28575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tabLst/>
              <a:defRPr sz="407" b="0" i="0">
                <a:solidFill>
                  <a:schemeClr val="bg2">
                    <a:alpha val="70000"/>
                  </a:schemeClr>
                </a:solidFill>
                <a:latin typeface="+mn-lt"/>
                <a:ea typeface="IBM Plex Sans" charset="0"/>
                <a:cs typeface="IBM Plex Sans" charset="0"/>
              </a:defRPr>
            </a:lvl1pPr>
            <a:lvl2pPr>
              <a:defRPr sz="458"/>
            </a:lvl2pPr>
            <a:lvl3pPr>
              <a:defRPr sz="458"/>
            </a:lvl3pPr>
            <a:lvl4pPr>
              <a:defRPr sz="458"/>
            </a:lvl4pPr>
            <a:lvl5pPr>
              <a:defRPr sz="458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37BB5A-17AA-4527-B42A-37E478E878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209" y="4838048"/>
            <a:ext cx="473466" cy="15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137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3_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416858"/>
            <a:ext cx="4114800" cy="4143375"/>
          </a:xfrm>
        </p:spPr>
        <p:txBody>
          <a:bodyPr>
            <a:noAutofit/>
          </a:bodyPr>
          <a:lstStyle>
            <a:lvl1pPr>
              <a:spcBef>
                <a:spcPts val="304"/>
              </a:spcBef>
              <a:defRPr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4114800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812" b="0" i="0">
                <a:solidFill>
                  <a:schemeClr val="accent1"/>
                </a:solidFill>
                <a:latin typeface="+mn-lt"/>
                <a:ea typeface="IBM Plex Sans" charset="0"/>
                <a:cs typeface="IBM Plex Sans" charset="0"/>
              </a:defRPr>
            </a:lvl1pPr>
            <a:lvl2pPr>
              <a:defRPr sz="812">
                <a:solidFill>
                  <a:schemeClr val="accent1"/>
                </a:solidFill>
              </a:defRPr>
            </a:lvl2pPr>
            <a:lvl3pPr>
              <a:defRPr sz="812">
                <a:solidFill>
                  <a:schemeClr val="accent1"/>
                </a:solidFill>
              </a:defRPr>
            </a:lvl3pPr>
            <a:lvl4pPr>
              <a:defRPr sz="812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1" y="4857750"/>
            <a:ext cx="717613" cy="285750"/>
          </a:xfrm>
          <a:prstGeom prst="rect">
            <a:avLst/>
          </a:prstGeom>
        </p:spPr>
      </p:pic>
      <p:sp>
        <p:nvSpPr>
          <p:cNvPr id="26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285750" y="4589145"/>
            <a:ext cx="4114800" cy="28575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tabLst/>
              <a:defRPr sz="407" b="0" i="0">
                <a:solidFill>
                  <a:schemeClr val="tx1">
                    <a:alpha val="70000"/>
                  </a:schemeClr>
                </a:solidFill>
                <a:latin typeface="+mn-lt"/>
                <a:ea typeface="IBM Plex Sans" charset="0"/>
                <a:cs typeface="IBM Plex Sans" charset="0"/>
              </a:defRPr>
            </a:lvl1pPr>
            <a:lvl2pPr>
              <a:defRPr sz="458"/>
            </a:lvl2pPr>
            <a:lvl3pPr>
              <a:defRPr sz="458"/>
            </a:lvl3pPr>
            <a:lvl4pPr>
              <a:defRPr sz="458"/>
            </a:lvl4pPr>
            <a:lvl5pPr>
              <a:defRPr sz="458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571500" y="4937286"/>
            <a:ext cx="1695844" cy="137857"/>
            <a:chOff x="914400" y="7899655"/>
            <a:chExt cx="2713350" cy="220571"/>
          </a:xfrm>
        </p:grpSpPr>
        <p:sp>
          <p:nvSpPr>
            <p:cNvPr id="20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06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©</a:t>
              </a:r>
              <a:r>
                <a:rPr lang="en-US" sz="203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r>
                <a:rPr lang="en-US" sz="406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406" b="0" i="0" baseline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             </a:t>
              </a:r>
              <a:r>
                <a:rPr lang="en-US" sz="406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22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406" b="0" i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406" b="0" i="0" smtClean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6 May 2020</a:t>
              </a:fld>
              <a:endParaRPr lang="en-US" sz="406" b="0" i="0">
                <a:solidFill>
                  <a:schemeClr val="tx1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3" name="Footer Placeholder 3"/>
          <p:cNvSpPr txBox="1">
            <a:spLocks/>
          </p:cNvSpPr>
          <p:nvPr userDrawn="1"/>
        </p:nvSpPr>
        <p:spPr>
          <a:xfrm>
            <a:off x="2428875" y="4937761"/>
            <a:ext cx="1427760" cy="13690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6" b="0" i="0">
                <a:solidFill>
                  <a:schemeClr val="tx1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4" name="Slide Number Placeholder 2"/>
          <p:cNvSpPr txBox="1">
            <a:spLocks/>
          </p:cNvSpPr>
          <p:nvPr userDrawn="1"/>
        </p:nvSpPr>
        <p:spPr>
          <a:xfrm>
            <a:off x="284288" y="4933620"/>
            <a:ext cx="204924" cy="136906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407" b="0" i="0" smtClean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407" b="0" i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7"/>
          </p:nvPr>
        </p:nvSpPr>
        <p:spPr>
          <a:xfrm>
            <a:off x="4572000" y="-10550"/>
            <a:ext cx="4572000" cy="262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228600" tIns="228600" rIns="228600" bIns="228600"/>
          <a:lstStyle>
            <a:lvl1pPr marL="0" indent="0">
              <a:spcBef>
                <a:spcPts val="304"/>
              </a:spcBef>
              <a:defRPr sz="1015" b="0" i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13"/>
          </p:nvPr>
        </p:nvSpPr>
        <p:spPr>
          <a:xfrm>
            <a:off x="4572000" y="2571750"/>
            <a:ext cx="2286000" cy="257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28600" tIns="228600" rIns="228600" bIns="228600"/>
          <a:lstStyle>
            <a:lvl1pPr>
              <a:defRPr lang="en-US" dirty="0" smtClean="0">
                <a:latin typeface="+mn-lt"/>
                <a:ea typeface="IBM Plex Sans" charset="0"/>
                <a:cs typeface="IBM Plex Sans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>
              <a:spcBef>
                <a:spcPts val="304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8" name="Content Placeholder 2"/>
          <p:cNvSpPr>
            <a:spLocks noGrp="1"/>
          </p:cNvSpPr>
          <p:nvPr>
            <p:ph idx="18"/>
          </p:nvPr>
        </p:nvSpPr>
        <p:spPr>
          <a:xfrm>
            <a:off x="6858608" y="2571750"/>
            <a:ext cx="2286000" cy="2571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lIns="228600" tIns="228600" rIns="228600" bIns="228600"/>
          <a:lstStyle>
            <a:lvl1pPr>
              <a:defRPr lang="en-US" dirty="0" smtClean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>
              <a:spcBef>
                <a:spcPts val="304"/>
              </a:spcBef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24388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4572000" y="2571750"/>
            <a:ext cx="2286000" cy="2571750"/>
          </a:xfrm>
          <a:prstGeom prst="rect">
            <a:avLst/>
          </a:prstGeom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+mn-lt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+mn-lt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+mn-lt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+mn-lt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+mn-lt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304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4"/>
          </p:nvPr>
        </p:nvSpPr>
        <p:spPr>
          <a:xfrm>
            <a:off x="6858608" y="2571750"/>
            <a:ext cx="2286000" cy="2571750"/>
          </a:xfrm>
          <a:prstGeom prst="rect">
            <a:avLst/>
          </a:prstGeom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+mn-lt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+mn-lt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+mn-lt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+mn-lt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+mn-lt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304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571750"/>
            <a:ext cx="2286000" cy="2571750"/>
          </a:xfrm>
          <a:prstGeom prst="rect">
            <a:avLst/>
          </a:prstGeom>
        </p:spPr>
        <p:txBody>
          <a:bodyPr vert="horz" lIns="457200" tIns="228600" rIns="228600" bIns="0" rtlCol="0" anchor="t">
            <a:noAutofit/>
          </a:bodyPr>
          <a:lstStyle>
            <a:lvl1pPr>
              <a:defRPr lang="en-US" dirty="0" smtClean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defRPr>
            </a:lvl4pPr>
            <a:lvl5pPr>
              <a:defRPr lang="en-US" dirty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304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>
          <a:xfrm>
            <a:off x="2286000" y="2571750"/>
            <a:ext cx="2286000" cy="2571750"/>
          </a:xfrm>
          <a:prstGeom prst="rect">
            <a:avLst/>
          </a:prstGeom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+mn-lt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+mn-lt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+mn-lt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+mn-lt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+mn-lt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304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4114800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812" b="0" i="0">
                <a:solidFill>
                  <a:schemeClr val="accent1"/>
                </a:solidFill>
                <a:latin typeface="+mn-lt"/>
                <a:ea typeface="IBM Plex Sans" charset="0"/>
                <a:cs typeface="IBM Plex Sans" charset="0"/>
              </a:defRPr>
            </a:lvl1pPr>
            <a:lvl2pPr>
              <a:defRPr sz="812">
                <a:solidFill>
                  <a:schemeClr val="accent1"/>
                </a:solidFill>
              </a:defRPr>
            </a:lvl2pPr>
            <a:lvl3pPr>
              <a:defRPr sz="812">
                <a:solidFill>
                  <a:schemeClr val="accent1"/>
                </a:solidFill>
              </a:defRPr>
            </a:lvl3pPr>
            <a:lvl4pPr>
              <a:defRPr sz="812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4572000" y="2571750"/>
            <a:ext cx="0" cy="2286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6858000" y="2571750"/>
            <a:ext cx="0" cy="2286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2286000" y="2571750"/>
            <a:ext cx="0" cy="2286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 userDrawn="1"/>
        </p:nvGrpSpPr>
        <p:grpSpPr>
          <a:xfrm>
            <a:off x="571500" y="4937286"/>
            <a:ext cx="1695844" cy="137857"/>
            <a:chOff x="914400" y="7899655"/>
            <a:chExt cx="2713350" cy="220571"/>
          </a:xfrm>
        </p:grpSpPr>
        <p:sp>
          <p:nvSpPr>
            <p:cNvPr id="20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06" b="0" i="0" dirty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©</a:t>
              </a:r>
              <a:r>
                <a:rPr lang="en-US" sz="203" b="0" i="0" dirty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r>
                <a:rPr lang="en-US" sz="406" b="0" i="0" dirty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406" b="0" i="0" baseline="0" dirty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             </a:t>
              </a:r>
              <a:r>
                <a:rPr lang="en-US" sz="406" b="0" i="0" dirty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21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406" b="0" i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406" b="0" i="0" smtClean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6 May 2020</a:t>
              </a:fld>
              <a:endParaRPr lang="en-US" sz="406" b="0" i="0">
                <a:solidFill>
                  <a:schemeClr val="bg2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2" name="Footer Placeholder 3"/>
          <p:cNvSpPr txBox="1">
            <a:spLocks/>
          </p:cNvSpPr>
          <p:nvPr userDrawn="1"/>
        </p:nvSpPr>
        <p:spPr>
          <a:xfrm>
            <a:off x="2428875" y="4937761"/>
            <a:ext cx="1427760" cy="13690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6" b="0" i="0">
                <a:solidFill>
                  <a:schemeClr val="bg2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3" name="Slide Number Placeholder 2"/>
          <p:cNvSpPr txBox="1">
            <a:spLocks/>
          </p:cNvSpPr>
          <p:nvPr userDrawn="1"/>
        </p:nvSpPr>
        <p:spPr>
          <a:xfrm>
            <a:off x="284288" y="4933620"/>
            <a:ext cx="204924" cy="136906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407" b="0" i="0" smtClean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407" b="0" i="0">
              <a:solidFill>
                <a:schemeClr val="bg2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27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285750" y="4589145"/>
            <a:ext cx="4114800" cy="28575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tabLst/>
              <a:defRPr sz="407" b="0" i="0">
                <a:solidFill>
                  <a:schemeClr val="bg2">
                    <a:alpha val="70000"/>
                  </a:schemeClr>
                </a:solidFill>
                <a:latin typeface="+mn-lt"/>
                <a:ea typeface="IBM Plex Sans" charset="0"/>
                <a:cs typeface="IBM Plex Sans" charset="0"/>
              </a:defRPr>
            </a:lvl1pPr>
            <a:lvl2pPr>
              <a:defRPr sz="458"/>
            </a:lvl2pPr>
            <a:lvl3pPr>
              <a:defRPr sz="458"/>
            </a:lvl3pPr>
            <a:lvl4pPr>
              <a:defRPr sz="458"/>
            </a:lvl4pPr>
            <a:lvl5pPr>
              <a:defRPr sz="458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285751" y="428626"/>
            <a:ext cx="8572500" cy="714375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63666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-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4572000" y="2571750"/>
            <a:ext cx="2286000" cy="2571750"/>
          </a:xfrm>
          <a:prstGeom prst="rect">
            <a:avLst/>
          </a:prstGeom>
          <a:solidFill>
            <a:schemeClr val="accent2"/>
          </a:solidFill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+mn-lt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+mn-lt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+mn-lt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+mn-lt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+mn-lt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304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4"/>
          </p:nvPr>
        </p:nvSpPr>
        <p:spPr>
          <a:xfrm>
            <a:off x="6858608" y="2571750"/>
            <a:ext cx="2286000" cy="2571750"/>
          </a:xfrm>
          <a:prstGeom prst="rect">
            <a:avLst/>
          </a:prstGeom>
          <a:solidFill>
            <a:schemeClr val="accent1"/>
          </a:solidFill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+mn-lt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+mn-lt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+mn-lt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+mn-lt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+mn-lt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304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571750"/>
            <a:ext cx="2286000" cy="2571750"/>
          </a:xfrm>
          <a:prstGeom prst="rect">
            <a:avLst/>
          </a:prstGeom>
          <a:solidFill>
            <a:schemeClr val="bg1"/>
          </a:solidFill>
        </p:spPr>
        <p:txBody>
          <a:bodyPr vert="horz" lIns="457200" tIns="228600" rIns="228600" bIns="0" rtlCol="0" anchor="t">
            <a:noAutofit/>
          </a:bodyPr>
          <a:lstStyle>
            <a:lvl1pPr>
              <a:defRPr lang="en-US" dirty="0" smtClean="0">
                <a:latin typeface="+mn-lt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+mn-lt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+mn-lt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+mn-lt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+mn-lt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304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>
          <a:xfrm>
            <a:off x="2286000" y="2571750"/>
            <a:ext cx="2286000" cy="2571750"/>
          </a:xfrm>
          <a:prstGeom prst="rect">
            <a:avLst/>
          </a:prstGeom>
          <a:solidFill>
            <a:schemeClr val="accent3"/>
          </a:solidFill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+mn-lt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+mn-lt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+mn-lt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+mn-lt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+mn-lt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304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4114800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812" b="0" i="0">
                <a:solidFill>
                  <a:schemeClr val="accent1"/>
                </a:solidFill>
                <a:latin typeface="+mn-lt"/>
                <a:ea typeface="IBM Plex Sans" charset="0"/>
                <a:cs typeface="IBM Plex Sans" charset="0"/>
              </a:defRPr>
            </a:lvl1pPr>
            <a:lvl2pPr>
              <a:defRPr sz="812">
                <a:solidFill>
                  <a:schemeClr val="accent1"/>
                </a:solidFill>
              </a:defRPr>
            </a:lvl2pPr>
            <a:lvl3pPr>
              <a:defRPr sz="812">
                <a:solidFill>
                  <a:schemeClr val="accent1"/>
                </a:solidFill>
              </a:defRPr>
            </a:lvl3pPr>
            <a:lvl4pPr>
              <a:defRPr sz="812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571500" y="4937286"/>
            <a:ext cx="1695844" cy="137857"/>
            <a:chOff x="914400" y="7899655"/>
            <a:chExt cx="2713350" cy="220571"/>
          </a:xfrm>
        </p:grpSpPr>
        <p:sp>
          <p:nvSpPr>
            <p:cNvPr id="20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06" b="0" i="0" dirty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©</a:t>
              </a:r>
              <a:r>
                <a:rPr lang="en-US" sz="203" b="0" i="0" dirty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r>
                <a:rPr lang="en-US" sz="406" b="0" i="0" dirty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406" b="0" i="0" baseline="0" dirty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             </a:t>
              </a:r>
              <a:r>
                <a:rPr lang="en-US" sz="406" b="0" i="0" dirty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21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406" b="0" i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406" b="0" i="0" smtClean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6 May 2020</a:t>
              </a:fld>
              <a:endParaRPr lang="en-US" sz="406" b="0" i="0">
                <a:solidFill>
                  <a:schemeClr val="bg2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2" name="Footer Placeholder 3"/>
          <p:cNvSpPr txBox="1">
            <a:spLocks/>
          </p:cNvSpPr>
          <p:nvPr userDrawn="1"/>
        </p:nvSpPr>
        <p:spPr>
          <a:xfrm>
            <a:off x="2428875" y="4937761"/>
            <a:ext cx="1427760" cy="13690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6" b="0" i="0">
                <a:solidFill>
                  <a:schemeClr val="bg2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3" name="Slide Number Placeholder 2"/>
          <p:cNvSpPr txBox="1">
            <a:spLocks/>
          </p:cNvSpPr>
          <p:nvPr userDrawn="1"/>
        </p:nvSpPr>
        <p:spPr>
          <a:xfrm>
            <a:off x="284288" y="4933620"/>
            <a:ext cx="204924" cy="136906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407" b="0" i="0" smtClean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407" b="0" i="0">
              <a:solidFill>
                <a:schemeClr val="bg2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27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285750" y="4589145"/>
            <a:ext cx="4114800" cy="28575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tabLst/>
              <a:defRPr sz="407" b="0" i="0">
                <a:solidFill>
                  <a:schemeClr val="bg2">
                    <a:alpha val="70000"/>
                  </a:schemeClr>
                </a:solidFill>
                <a:latin typeface="+mn-lt"/>
                <a:ea typeface="IBM Plex Sans" charset="0"/>
                <a:cs typeface="IBM Plex Sans" charset="0"/>
              </a:defRPr>
            </a:lvl1pPr>
            <a:lvl2pPr>
              <a:defRPr sz="458"/>
            </a:lvl2pPr>
            <a:lvl3pPr>
              <a:defRPr sz="458"/>
            </a:lvl3pPr>
            <a:lvl4pPr>
              <a:defRPr sz="458"/>
            </a:lvl4pPr>
            <a:lvl5pPr>
              <a:defRPr sz="458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285751" y="428626"/>
            <a:ext cx="8572500" cy="714375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A9706F-157F-46F4-8740-855F055EC2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209" y="4838048"/>
            <a:ext cx="473466" cy="15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310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4572000" y="1285875"/>
            <a:ext cx="2286000" cy="3429000"/>
          </a:xfrm>
          <a:prstGeom prst="rect">
            <a:avLst/>
          </a:prstGeom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+mn-lt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+mn-lt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+mn-lt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+mn-lt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+mn-lt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304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4"/>
          </p:nvPr>
        </p:nvSpPr>
        <p:spPr>
          <a:xfrm>
            <a:off x="6858608" y="1285874"/>
            <a:ext cx="2286000" cy="3429000"/>
          </a:xfrm>
          <a:prstGeom prst="rect">
            <a:avLst/>
          </a:prstGeom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+mn-lt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+mn-lt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+mn-lt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+mn-lt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+mn-lt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304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85874"/>
            <a:ext cx="2286000" cy="3429000"/>
          </a:xfrm>
          <a:prstGeom prst="rect">
            <a:avLst/>
          </a:prstGeom>
        </p:spPr>
        <p:txBody>
          <a:bodyPr vert="horz" lIns="457200" tIns="228600" rIns="228600" bIns="0" rtlCol="0" anchor="t">
            <a:noAutofit/>
          </a:bodyPr>
          <a:lstStyle>
            <a:lvl1pPr>
              <a:defRPr lang="en-US" dirty="0" smtClean="0">
                <a:latin typeface="+mn-lt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+mn-lt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+mn-lt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+mn-lt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+mn-lt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304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>
          <a:xfrm>
            <a:off x="2286000" y="1285875"/>
            <a:ext cx="2286000" cy="3429000"/>
          </a:xfrm>
          <a:prstGeom prst="rect">
            <a:avLst/>
          </a:prstGeom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+mn-lt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+mn-lt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+mn-lt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+mn-lt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+mn-lt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304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1"/>
            <a:ext cx="9144000" cy="12858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434" tIns="23217" rIns="46434" bIns="23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686" b="0" i="0">
              <a:latin typeface="+mn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4114800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812" b="0" i="0">
                <a:solidFill>
                  <a:schemeClr val="accent1"/>
                </a:solidFill>
                <a:latin typeface="+mn-lt"/>
                <a:ea typeface="IBM Plex Sans" charset="0"/>
                <a:cs typeface="IBM Plex Sans" charset="0"/>
              </a:defRPr>
            </a:lvl1pPr>
            <a:lvl2pPr>
              <a:defRPr sz="812">
                <a:solidFill>
                  <a:schemeClr val="accent1"/>
                </a:solidFill>
              </a:defRPr>
            </a:lvl2pPr>
            <a:lvl3pPr>
              <a:defRPr sz="812">
                <a:solidFill>
                  <a:schemeClr val="accent1"/>
                </a:solidFill>
              </a:defRPr>
            </a:lvl3pPr>
            <a:lvl4pPr>
              <a:defRPr sz="812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0" y="1285874"/>
            <a:ext cx="0" cy="3429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6858000" y="1285874"/>
            <a:ext cx="0" cy="3429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2286000" y="1285874"/>
            <a:ext cx="0" cy="3429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285750" y="4589145"/>
            <a:ext cx="4114800" cy="28575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lang="en-US" sz="407" dirty="0" smtClean="0">
                <a:solidFill>
                  <a:schemeClr val="bg2">
                    <a:alpha val="70000"/>
                  </a:schemeClr>
                </a:solidFill>
                <a:latin typeface="+mn-lt"/>
                <a:ea typeface="IBM Plex Sans" charset="0"/>
                <a:cs typeface="IBM Plex Sans" charset="0"/>
              </a:defRPr>
            </a:lvl1pPr>
          </a:lstStyle>
          <a:p>
            <a:pPr marL="0" lvl="0">
              <a:tabLst/>
            </a:pPr>
            <a:r>
              <a:rPr lang="en-US" dirty="0"/>
              <a:t>Source: Edit source here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85751" y="428626"/>
            <a:ext cx="8572500" cy="714375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25474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-5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4572000" y="1285875"/>
            <a:ext cx="2286000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+mn-lt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+mn-lt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+mn-lt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+mn-lt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+mn-lt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304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4"/>
          </p:nvPr>
        </p:nvSpPr>
        <p:spPr>
          <a:xfrm>
            <a:off x="6858608" y="1285874"/>
            <a:ext cx="2286000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+mn-lt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+mn-lt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+mn-lt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+mn-lt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+mn-lt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304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85874"/>
            <a:ext cx="2286000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457200" tIns="228600" rIns="228600" bIns="0" rtlCol="0" anchor="t">
            <a:noAutofit/>
          </a:bodyPr>
          <a:lstStyle>
            <a:lvl1pPr>
              <a:defRPr lang="en-US" dirty="0" smtClean="0">
                <a:latin typeface="+mn-lt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+mn-lt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+mn-lt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+mn-lt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+mn-lt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304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>
          <a:xfrm>
            <a:off x="2286000" y="1285875"/>
            <a:ext cx="2286000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+mn-lt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+mn-lt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+mn-lt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+mn-lt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+mn-lt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304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1"/>
            <a:ext cx="9144000" cy="12858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434" tIns="23217" rIns="46434" bIns="23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686" b="0" i="0">
              <a:latin typeface="+mn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4114800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812" b="0" i="0">
                <a:solidFill>
                  <a:schemeClr val="accent1"/>
                </a:solidFill>
                <a:latin typeface="+mn-lt"/>
                <a:ea typeface="IBM Plex Sans" charset="0"/>
                <a:cs typeface="IBM Plex Sans" charset="0"/>
              </a:defRPr>
            </a:lvl1pPr>
            <a:lvl2pPr>
              <a:defRPr sz="812">
                <a:solidFill>
                  <a:schemeClr val="accent1"/>
                </a:solidFill>
              </a:defRPr>
            </a:lvl2pPr>
            <a:lvl3pPr>
              <a:defRPr sz="812">
                <a:solidFill>
                  <a:schemeClr val="accent1"/>
                </a:solidFill>
              </a:defRPr>
            </a:lvl3pPr>
            <a:lvl4pPr>
              <a:defRPr sz="812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0" y="1285874"/>
            <a:ext cx="0" cy="3429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6858000" y="1285874"/>
            <a:ext cx="0" cy="3429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2286000" y="1285874"/>
            <a:ext cx="0" cy="3429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285750" y="4589145"/>
            <a:ext cx="4114800" cy="28575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tabLst/>
              <a:defRPr sz="407" b="0" i="0">
                <a:solidFill>
                  <a:schemeClr val="bg2">
                    <a:alpha val="70000"/>
                  </a:schemeClr>
                </a:solidFill>
                <a:latin typeface="+mn-lt"/>
                <a:ea typeface="IBM Plex Sans" charset="0"/>
                <a:cs typeface="IBM Plex Sans" charset="0"/>
              </a:defRPr>
            </a:lvl1pPr>
            <a:lvl2pPr>
              <a:defRPr sz="458"/>
            </a:lvl2pPr>
            <a:lvl3pPr>
              <a:defRPr sz="458"/>
            </a:lvl3pPr>
            <a:lvl4pPr>
              <a:defRPr sz="458"/>
            </a:lvl4pPr>
            <a:lvl5pPr>
              <a:defRPr sz="458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85751" y="428626"/>
            <a:ext cx="8572500" cy="714375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29518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3"/>
          </p:nvPr>
        </p:nvSpPr>
        <p:spPr>
          <a:xfrm>
            <a:off x="4572000" y="1"/>
            <a:ext cx="2286000" cy="2571750"/>
          </a:xfrm>
          <a:prstGeom prst="rect">
            <a:avLst/>
          </a:prstGeom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+mn-lt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+mn-lt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+mn-lt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+mn-lt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+mn-lt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304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4"/>
          </p:nvPr>
        </p:nvSpPr>
        <p:spPr>
          <a:xfrm>
            <a:off x="6858608" y="0"/>
            <a:ext cx="2286000" cy="2571750"/>
          </a:xfrm>
          <a:prstGeom prst="rect">
            <a:avLst/>
          </a:prstGeom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+mn-lt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+mn-lt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+mn-lt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+mn-lt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+mn-lt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304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>
          <a:xfrm>
            <a:off x="2286000" y="1"/>
            <a:ext cx="2286000" cy="2571750"/>
          </a:xfrm>
          <a:prstGeom prst="rect">
            <a:avLst/>
          </a:prstGeom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+mn-lt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+mn-lt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+mn-lt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+mn-lt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+mn-lt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304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5"/>
          </p:nvPr>
        </p:nvSpPr>
        <p:spPr>
          <a:xfrm>
            <a:off x="4572000" y="2571750"/>
            <a:ext cx="2286000" cy="2571750"/>
          </a:xfrm>
          <a:prstGeom prst="rect">
            <a:avLst/>
          </a:prstGeom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+mn-lt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+mn-lt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+mn-lt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+mn-lt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+mn-lt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304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6"/>
          </p:nvPr>
        </p:nvSpPr>
        <p:spPr>
          <a:xfrm>
            <a:off x="6858608" y="2571750"/>
            <a:ext cx="2286000" cy="2571750"/>
          </a:xfrm>
          <a:prstGeom prst="rect">
            <a:avLst/>
          </a:prstGeom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+mn-lt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+mn-lt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+mn-lt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+mn-lt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+mn-lt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304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7"/>
          </p:nvPr>
        </p:nvSpPr>
        <p:spPr>
          <a:xfrm>
            <a:off x="2286000" y="2571750"/>
            <a:ext cx="2286000" cy="2571750"/>
          </a:xfrm>
          <a:prstGeom prst="rect">
            <a:avLst/>
          </a:prstGeom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+mn-lt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+mn-lt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+mn-lt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+mn-lt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+mn-lt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304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285875"/>
            <a:ext cx="1857375" cy="22860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1857375" cy="5143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812" b="0" i="0">
                <a:solidFill>
                  <a:schemeClr val="accent1"/>
                </a:solidFill>
                <a:latin typeface="+mn-lt"/>
                <a:ea typeface="IBM Plex Sans" charset="0"/>
                <a:cs typeface="IBM Plex Sans" charset="0"/>
              </a:defRPr>
            </a:lvl1pPr>
            <a:lvl2pPr>
              <a:defRPr sz="812">
                <a:solidFill>
                  <a:schemeClr val="accent1"/>
                </a:solidFill>
              </a:defRPr>
            </a:lvl2pPr>
            <a:lvl3pPr>
              <a:defRPr sz="812">
                <a:solidFill>
                  <a:schemeClr val="accent1"/>
                </a:solidFill>
              </a:defRPr>
            </a:lvl3pPr>
            <a:lvl4pPr>
              <a:defRPr sz="812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4572000" y="2571750"/>
            <a:ext cx="0" cy="2286000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6858000" y="2571750"/>
            <a:ext cx="0" cy="2286000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4572000" y="0"/>
            <a:ext cx="0" cy="2286000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6858000" y="0"/>
            <a:ext cx="0" cy="2286000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285750" y="4589145"/>
            <a:ext cx="1885950" cy="28575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tabLst/>
              <a:defRPr sz="407" b="0" i="0">
                <a:solidFill>
                  <a:schemeClr val="bg2">
                    <a:alpha val="70000"/>
                  </a:schemeClr>
                </a:solidFill>
                <a:latin typeface="+mn-lt"/>
                <a:ea typeface="IBM Plex Sans" charset="0"/>
                <a:cs typeface="IBM Plex Sans" charset="0"/>
              </a:defRPr>
            </a:lvl1pPr>
            <a:lvl2pPr>
              <a:defRPr sz="458"/>
            </a:lvl2pPr>
            <a:lvl3pPr>
              <a:defRPr sz="458"/>
            </a:lvl3pPr>
            <a:lvl4pPr>
              <a:defRPr sz="458"/>
            </a:lvl4pPr>
            <a:lvl5pPr>
              <a:defRPr sz="458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</p:spTree>
    <p:extLst>
      <p:ext uri="{BB962C8B-B14F-4D97-AF65-F5344CB8AC3E}">
        <p14:creationId xmlns:p14="http://schemas.microsoft.com/office/powerpoint/2010/main" val="1696777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23D26A5-89D3-7941-8C06-503B8FAFB6C4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2B6C875-591E-F64C-B2A6-7CBC4A9BEA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CE0E377-8303-8947-B993-53DDB478F3E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12" b="14347"/>
            <a:stretch/>
          </p:blipFill>
          <p:spPr>
            <a:xfrm>
              <a:off x="6540138" y="4275910"/>
              <a:ext cx="2603862" cy="86759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152F8A5-8EF0-494B-AB31-8B9C4EDD4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368293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45BEE7-011E-BB4E-97D7-8A061FC768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Business Resiliency Services / March 2020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5513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-6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3"/>
          </p:nvPr>
        </p:nvSpPr>
        <p:spPr>
          <a:xfrm>
            <a:off x="4572000" y="1"/>
            <a:ext cx="2286000" cy="2571750"/>
          </a:xfrm>
          <a:prstGeom prst="rect">
            <a:avLst/>
          </a:prstGeom>
          <a:solidFill>
            <a:schemeClr val="tx1"/>
          </a:solidFill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+mn-lt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+mn-lt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+mn-lt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+mn-lt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+mn-lt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304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4"/>
          </p:nvPr>
        </p:nvSpPr>
        <p:spPr>
          <a:xfrm>
            <a:off x="6858608" y="0"/>
            <a:ext cx="2286000" cy="2571750"/>
          </a:xfrm>
          <a:prstGeom prst="rect">
            <a:avLst/>
          </a:prstGeom>
          <a:solidFill>
            <a:schemeClr val="tx1"/>
          </a:solidFill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+mn-lt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+mn-lt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+mn-lt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+mn-lt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+mn-lt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304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>
          <a:xfrm>
            <a:off x="2286000" y="1"/>
            <a:ext cx="2286000" cy="2571750"/>
          </a:xfrm>
          <a:prstGeom prst="rect">
            <a:avLst/>
          </a:prstGeom>
          <a:solidFill>
            <a:schemeClr val="tx1"/>
          </a:solidFill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+mn-lt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+mn-lt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+mn-lt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+mn-lt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+mn-lt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304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5"/>
          </p:nvPr>
        </p:nvSpPr>
        <p:spPr>
          <a:xfrm>
            <a:off x="4572000" y="2571750"/>
            <a:ext cx="2286000" cy="2571750"/>
          </a:xfrm>
          <a:prstGeom prst="rect">
            <a:avLst/>
          </a:prstGeom>
          <a:solidFill>
            <a:schemeClr val="tx1"/>
          </a:solidFill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+mn-lt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+mn-lt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+mn-lt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+mn-lt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+mn-lt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304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6"/>
          </p:nvPr>
        </p:nvSpPr>
        <p:spPr>
          <a:xfrm>
            <a:off x="6858608" y="2571750"/>
            <a:ext cx="2286000" cy="2571750"/>
          </a:xfrm>
          <a:prstGeom prst="rect">
            <a:avLst/>
          </a:prstGeom>
          <a:solidFill>
            <a:schemeClr val="tx1"/>
          </a:solidFill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+mn-lt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+mn-lt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+mn-lt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+mn-lt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+mn-lt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304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7"/>
          </p:nvPr>
        </p:nvSpPr>
        <p:spPr>
          <a:xfrm>
            <a:off x="2286000" y="2571750"/>
            <a:ext cx="2286000" cy="2571750"/>
          </a:xfrm>
          <a:prstGeom prst="rect">
            <a:avLst/>
          </a:prstGeom>
          <a:solidFill>
            <a:schemeClr val="tx1"/>
          </a:solidFill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+mn-lt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+mn-lt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+mn-lt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+mn-lt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+mn-lt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304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285875"/>
            <a:ext cx="1857375" cy="22860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1857375" cy="5143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812" b="0" i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IBM Plex Sans" charset="0"/>
                <a:cs typeface="IBM Plex Sans" charset="0"/>
              </a:defRPr>
            </a:lvl1pPr>
            <a:lvl2pPr>
              <a:defRPr sz="812">
                <a:solidFill>
                  <a:schemeClr val="accent1"/>
                </a:solidFill>
              </a:defRPr>
            </a:lvl2pPr>
            <a:lvl3pPr>
              <a:defRPr sz="812">
                <a:solidFill>
                  <a:schemeClr val="accent1"/>
                </a:solidFill>
              </a:defRPr>
            </a:lvl3pPr>
            <a:lvl4pPr>
              <a:defRPr sz="812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4572000" y="2571750"/>
            <a:ext cx="0" cy="2286000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6858000" y="2571750"/>
            <a:ext cx="0" cy="2286000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4572000" y="0"/>
            <a:ext cx="0" cy="2286000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6858000" y="0"/>
            <a:ext cx="0" cy="2286000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285750" y="4589145"/>
            <a:ext cx="1885950" cy="28575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tabLst/>
              <a:defRPr sz="407" b="0" i="0">
                <a:solidFill>
                  <a:schemeClr val="bg2">
                    <a:alpha val="70000"/>
                  </a:schemeClr>
                </a:solidFill>
                <a:latin typeface="+mn-lt"/>
                <a:ea typeface="IBM Plex Sans" charset="0"/>
                <a:cs typeface="IBM Plex Sans" charset="0"/>
              </a:defRPr>
            </a:lvl1pPr>
            <a:lvl2pPr>
              <a:defRPr sz="458"/>
            </a:lvl2pPr>
            <a:lvl3pPr>
              <a:defRPr sz="458"/>
            </a:lvl3pPr>
            <a:lvl4pPr>
              <a:defRPr sz="458"/>
            </a:lvl4pPr>
            <a:lvl5pPr>
              <a:defRPr sz="458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0F3C285-7EDC-46CB-A8B9-47DD7E7579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209" y="4838048"/>
            <a:ext cx="473466" cy="15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552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-8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1857375" cy="5143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 sz="812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IBM Plex Sans" charset="0"/>
                <a:cs typeface="IBM Plex Sans" charset="0"/>
              </a:defRPr>
            </a:lvl1pPr>
          </a:lstStyle>
          <a:p>
            <a:pPr marL="0" lvl="0"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22" name="Content Placeholder 1"/>
          <p:cNvSpPr>
            <a:spLocks noGrp="1"/>
          </p:cNvSpPr>
          <p:nvPr>
            <p:ph idx="15" hasCustomPrompt="1"/>
          </p:nvPr>
        </p:nvSpPr>
        <p:spPr>
          <a:xfrm>
            <a:off x="4568030" y="2"/>
            <a:ext cx="2286000" cy="4857749"/>
          </a:xfrm>
          <a:prstGeom prst="rect">
            <a:avLst/>
          </a:prstGeom>
          <a:solidFill>
            <a:schemeClr val="accent2"/>
          </a:solidFill>
        </p:spPr>
        <p:txBody>
          <a:bodyPr lIns="228600" tIns="228600" rIns="0" bIns="0"/>
          <a:lstStyle>
            <a:lvl1pPr>
              <a:defRPr>
                <a:latin typeface="+mn-lt"/>
              </a:defRPr>
            </a:lvl1pPr>
          </a:lstStyle>
          <a:p>
            <a:r>
              <a:rPr lang="en-US" sz="3656" b="1" dirty="0"/>
              <a:t>Text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idx="16" hasCustomPrompt="1"/>
          </p:nvPr>
        </p:nvSpPr>
        <p:spPr>
          <a:xfrm>
            <a:off x="6854638" y="1"/>
            <a:ext cx="2286000" cy="4857749"/>
          </a:xfrm>
          <a:prstGeom prst="rect">
            <a:avLst/>
          </a:prstGeom>
          <a:solidFill>
            <a:schemeClr val="accent2"/>
          </a:solidFill>
        </p:spPr>
        <p:txBody>
          <a:bodyPr lIns="228600" tIns="228600" rIns="0" bIns="0"/>
          <a:lstStyle>
            <a:lvl1pPr>
              <a:defRPr>
                <a:latin typeface="+mn-lt"/>
              </a:defRPr>
            </a:lvl1pPr>
          </a:lstStyle>
          <a:p>
            <a:r>
              <a:rPr lang="en-US" sz="3656" b="1" dirty="0"/>
              <a:t>Text</a:t>
            </a:r>
            <a:endParaRPr lang="en-US" dirty="0"/>
          </a:p>
        </p:txBody>
      </p:sp>
      <p:sp>
        <p:nvSpPr>
          <p:cNvPr id="24" name="Content Placeholder 3"/>
          <p:cNvSpPr>
            <a:spLocks noGrp="1"/>
          </p:cNvSpPr>
          <p:nvPr>
            <p:ph idx="17" hasCustomPrompt="1"/>
          </p:nvPr>
        </p:nvSpPr>
        <p:spPr>
          <a:xfrm>
            <a:off x="2282030" y="2"/>
            <a:ext cx="2286000" cy="4857749"/>
          </a:xfrm>
          <a:prstGeom prst="rect">
            <a:avLst/>
          </a:prstGeom>
          <a:solidFill>
            <a:schemeClr val="accent2"/>
          </a:solidFill>
        </p:spPr>
        <p:txBody>
          <a:bodyPr lIns="228600" tIns="228600" rIns="0" bIns="0"/>
          <a:lstStyle>
            <a:lvl1pPr>
              <a:defRPr>
                <a:latin typeface="+mn-lt"/>
              </a:defRPr>
            </a:lvl1pPr>
          </a:lstStyle>
          <a:p>
            <a:r>
              <a:rPr lang="en-US" sz="3656" b="1" dirty="0"/>
              <a:t>Text</a:t>
            </a:r>
            <a:endParaRPr lang="en-US" dirty="0"/>
          </a:p>
        </p:txBody>
      </p:sp>
      <p:sp>
        <p:nvSpPr>
          <p:cNvPr id="25" name="Title 7"/>
          <p:cNvSpPr>
            <a:spLocks noGrp="1"/>
          </p:cNvSpPr>
          <p:nvPr>
            <p:ph type="title"/>
          </p:nvPr>
        </p:nvSpPr>
        <p:spPr>
          <a:xfrm>
            <a:off x="285750" y="1285875"/>
            <a:ext cx="1857375" cy="2286000"/>
          </a:xfrm>
        </p:spPr>
        <p:txBody>
          <a:bodyPr tIns="228600"/>
          <a:lstStyle>
            <a:lvl1pPr>
              <a:defRPr>
                <a:latin typeface="+mj-lt"/>
              </a:defRPr>
            </a:lvl1pPr>
          </a:lstStyle>
          <a:p>
            <a:endParaRPr lang="en-US" dirty="0"/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4572000" y="165736"/>
            <a:ext cx="0" cy="4692015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6858000" y="165736"/>
            <a:ext cx="0" cy="4692015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2286000" y="257176"/>
            <a:ext cx="0" cy="4600575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285750" y="4589145"/>
            <a:ext cx="1885950" cy="28575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tabLst/>
              <a:defRPr sz="407" b="0" i="0">
                <a:solidFill>
                  <a:schemeClr val="bg2">
                    <a:alpha val="70000"/>
                  </a:schemeClr>
                </a:solidFill>
                <a:latin typeface="+mn-lt"/>
                <a:ea typeface="IBM Plex Sans" charset="0"/>
                <a:cs typeface="IBM Plex Sans" charset="0"/>
              </a:defRPr>
            </a:lvl1pPr>
            <a:lvl2pPr>
              <a:defRPr sz="458"/>
            </a:lvl2pPr>
            <a:lvl3pPr>
              <a:defRPr sz="458"/>
            </a:lvl3pPr>
            <a:lvl4pPr>
              <a:defRPr sz="458"/>
            </a:lvl4pPr>
            <a:lvl5pPr>
              <a:defRPr sz="458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</p:spTree>
    <p:extLst>
      <p:ext uri="{BB962C8B-B14F-4D97-AF65-F5344CB8AC3E}">
        <p14:creationId xmlns:p14="http://schemas.microsoft.com/office/powerpoint/2010/main" val="2050988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2-8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1"/>
          <p:cNvSpPr>
            <a:spLocks noGrp="1"/>
          </p:cNvSpPr>
          <p:nvPr>
            <p:ph idx="15" hasCustomPrompt="1"/>
          </p:nvPr>
        </p:nvSpPr>
        <p:spPr>
          <a:xfrm>
            <a:off x="4572000" y="2"/>
            <a:ext cx="2286000" cy="4857749"/>
          </a:xfrm>
          <a:prstGeom prst="rect">
            <a:avLst/>
          </a:prstGeom>
          <a:solidFill>
            <a:schemeClr val="tx1"/>
          </a:solidFill>
        </p:spPr>
        <p:txBody>
          <a:bodyPr lIns="228600" tIns="228600" rIns="0" bIns="0"/>
          <a:lstStyle>
            <a:lvl1pPr>
              <a:defRPr>
                <a:latin typeface="+mn-lt"/>
              </a:defRPr>
            </a:lvl1pPr>
          </a:lstStyle>
          <a:p>
            <a:r>
              <a:rPr lang="en-US" sz="3656" b="1" dirty="0"/>
              <a:t>Text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idx="16" hasCustomPrompt="1"/>
          </p:nvPr>
        </p:nvSpPr>
        <p:spPr>
          <a:xfrm>
            <a:off x="6858608" y="1"/>
            <a:ext cx="2286000" cy="4857749"/>
          </a:xfrm>
          <a:prstGeom prst="rect">
            <a:avLst/>
          </a:prstGeom>
          <a:solidFill>
            <a:schemeClr val="tx1"/>
          </a:solidFill>
        </p:spPr>
        <p:txBody>
          <a:bodyPr lIns="228600" tIns="228600" rIns="0" bIns="0"/>
          <a:lstStyle>
            <a:lvl1pPr>
              <a:defRPr>
                <a:latin typeface="+mn-lt"/>
              </a:defRPr>
            </a:lvl1pPr>
          </a:lstStyle>
          <a:p>
            <a:r>
              <a:rPr lang="en-US" sz="3656" b="1" dirty="0"/>
              <a:t>Text</a:t>
            </a:r>
            <a:endParaRPr lang="en-US" dirty="0"/>
          </a:p>
        </p:txBody>
      </p:sp>
      <p:sp>
        <p:nvSpPr>
          <p:cNvPr id="24" name="Content Placeholder 3"/>
          <p:cNvSpPr>
            <a:spLocks noGrp="1"/>
          </p:cNvSpPr>
          <p:nvPr>
            <p:ph idx="17" hasCustomPrompt="1"/>
          </p:nvPr>
        </p:nvSpPr>
        <p:spPr>
          <a:xfrm>
            <a:off x="2286000" y="2"/>
            <a:ext cx="2286000" cy="4857749"/>
          </a:xfrm>
          <a:prstGeom prst="rect">
            <a:avLst/>
          </a:prstGeom>
          <a:solidFill>
            <a:schemeClr val="tx1"/>
          </a:solidFill>
        </p:spPr>
        <p:txBody>
          <a:bodyPr lIns="228600" tIns="228600" rIns="0" bIns="0"/>
          <a:lstStyle>
            <a:lvl1pPr>
              <a:defRPr>
                <a:latin typeface="+mn-lt"/>
              </a:defRPr>
            </a:lvl1pPr>
          </a:lstStyle>
          <a:p>
            <a:r>
              <a:rPr lang="en-US" sz="3656" b="1" dirty="0"/>
              <a:t>Text</a:t>
            </a:r>
            <a:endParaRPr lang="en-US" dirty="0"/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4572000" y="165736"/>
            <a:ext cx="0" cy="4692015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6858000" y="165736"/>
            <a:ext cx="0" cy="4692015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2286000" y="257176"/>
            <a:ext cx="0" cy="4600575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3"/>
          <p:cNvSpPr>
            <a:spLocks noGrp="1"/>
          </p:cNvSpPr>
          <p:nvPr>
            <p:ph idx="18"/>
          </p:nvPr>
        </p:nvSpPr>
        <p:spPr>
          <a:xfrm>
            <a:off x="-608" y="0"/>
            <a:ext cx="2286000" cy="5143500"/>
          </a:xfrm>
          <a:prstGeom prst="rect">
            <a:avLst/>
          </a:prstGeom>
          <a:noFill/>
        </p:spPr>
        <p:txBody>
          <a:bodyPr lIns="228600" tIns="228600" rIns="0" bIns="0"/>
          <a:lstStyle>
            <a:lvl1pPr>
              <a:defRPr>
                <a:latin typeface="+mn-lt"/>
              </a:defRPr>
            </a:lvl1pPr>
          </a:lstStyle>
          <a:p>
            <a:endParaRPr lang="en-US" sz="3656" b="1" dirty="0"/>
          </a:p>
          <a:p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1857375" cy="5143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812">
                <a:solidFill>
                  <a:schemeClr val="accent1"/>
                </a:solidFill>
                <a:latin typeface="+mn-lt"/>
              </a:defRPr>
            </a:lvl1pPr>
            <a:lvl2pPr>
              <a:defRPr sz="812">
                <a:solidFill>
                  <a:schemeClr val="accent1"/>
                </a:solidFill>
              </a:defRPr>
            </a:lvl2pPr>
            <a:lvl3pPr>
              <a:defRPr sz="812">
                <a:solidFill>
                  <a:schemeClr val="accent1"/>
                </a:solidFill>
              </a:defRPr>
            </a:lvl3pPr>
            <a:lvl4pPr>
              <a:defRPr sz="812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9832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P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815BFA-9A39-4928-909F-E829054DCE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3669563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4CE54-8E2E-774A-8CC8-5599402B0E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5350" y="4740658"/>
            <a:ext cx="400050" cy="161542"/>
          </a:xfrm>
          <a:prstGeom prst="rect">
            <a:avLst/>
          </a:prstGeom>
        </p:spPr>
      </p:pic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356DC36A-326B-4E40-8371-5DA0C8F523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IBM Business Resiliency Services / March 2020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254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841AD16D-6C8F-1042-A2AD-EFC51F8807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IBM Business Resiliency Services / March 2020 / © 2020 IBM Corporation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87481C-79E6-484D-B2A4-5329483DC59E}"/>
              </a:ext>
            </a:extLst>
          </p:cNvPr>
          <p:cNvCxnSpPr>
            <a:cxnSpLocks/>
          </p:cNvCxnSpPr>
          <p:nvPr userDrawn="1"/>
        </p:nvCxnSpPr>
        <p:spPr>
          <a:xfrm>
            <a:off x="4564049" y="1289050"/>
            <a:ext cx="0" cy="320675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151070-2ACF-7F4C-8C9B-670806B10F90}"/>
              </a:ext>
            </a:extLst>
          </p:cNvPr>
          <p:cNvCxnSpPr>
            <a:cxnSpLocks/>
          </p:cNvCxnSpPr>
          <p:nvPr userDrawn="1"/>
        </p:nvCxnSpPr>
        <p:spPr>
          <a:xfrm>
            <a:off x="6861976" y="1289050"/>
            <a:ext cx="0" cy="320675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0E347A7-C684-DC4D-B3C6-4F5542FCF84D}"/>
              </a:ext>
            </a:extLst>
          </p:cNvPr>
          <p:cNvCxnSpPr>
            <a:cxnSpLocks/>
          </p:cNvCxnSpPr>
          <p:nvPr userDrawn="1"/>
        </p:nvCxnSpPr>
        <p:spPr>
          <a:xfrm>
            <a:off x="2270300" y="1289050"/>
            <a:ext cx="0" cy="320675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03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hree columns)">
    <p:bg>
      <p:bgPr>
        <a:solidFill>
          <a:srgbClr val="006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19456" y="1243584"/>
            <a:ext cx="4133088" cy="3252216"/>
          </a:xfrm>
        </p:spPr>
        <p:txBody>
          <a:bodyPr rIns="228600"/>
          <a:lstStyle>
            <a:lvl1pPr>
              <a:spcBef>
                <a:spcPts val="600"/>
              </a:spcBef>
              <a:defRPr sz="1400"/>
            </a:lvl1pPr>
            <a:lvl2pPr>
              <a:spcBef>
                <a:spcPts val="600"/>
              </a:spcBef>
              <a:defRPr sz="1400"/>
            </a:lvl2pPr>
            <a:lvl3pPr>
              <a:spcBef>
                <a:spcPts val="600"/>
              </a:spcBef>
              <a:defRPr sz="1400"/>
            </a:lvl3pPr>
            <a:lvl4pPr>
              <a:spcBef>
                <a:spcPts val="600"/>
              </a:spcBef>
              <a:defRPr sz="1400"/>
            </a:lvl4pPr>
            <a:lvl5pPr>
              <a:spcBef>
                <a:spcPts val="600"/>
              </a:spcBef>
              <a:defRPr sz="1400"/>
            </a:lvl5pPr>
          </a:lstStyle>
          <a:p>
            <a:pPr lvl="0"/>
            <a:r>
              <a:rPr lang="en-US" dirty="0"/>
              <a:t>As we approach the climax, we need to contextualize IBM within the customer's world. Build trust and make an impact by crafting a short statement or claim, low on superlatives but high on outcomes.(Arial Regular 24pt, max character with bullet points 199, without bullet points 580)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62DC1DD7-C34D-3F4F-BC6F-98AE5B964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IBM Business Resiliency Services / March 2020 / © 2020 IBM Corporation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F699616-2B23-204C-A29B-C7BDD48032C9}"/>
              </a:ext>
            </a:extLst>
          </p:cNvPr>
          <p:cNvCxnSpPr>
            <a:cxnSpLocks/>
          </p:cNvCxnSpPr>
          <p:nvPr userDrawn="1"/>
        </p:nvCxnSpPr>
        <p:spPr>
          <a:xfrm>
            <a:off x="4564049" y="1289050"/>
            <a:ext cx="0" cy="320675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63132C-6381-B74F-A387-887A30D5A667}"/>
              </a:ext>
            </a:extLst>
          </p:cNvPr>
          <p:cNvCxnSpPr>
            <a:cxnSpLocks/>
          </p:cNvCxnSpPr>
          <p:nvPr userDrawn="1"/>
        </p:nvCxnSpPr>
        <p:spPr>
          <a:xfrm>
            <a:off x="6861976" y="1289050"/>
            <a:ext cx="0" cy="320675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6B369ABD-1F0D-E949-885D-F0ABC120B1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IBM Business Resiliency Services / March 2020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838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308702"/>
            <a:ext cx="1292094" cy="526097"/>
          </a:xfrm>
          <a:prstGeom prst="rect">
            <a:avLst/>
          </a:prstGeom>
        </p:spPr>
      </p:pic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46822CB1-F8B3-ED48-96ED-C2D0939CB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IBM Business Resiliency Services / March 2020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889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36469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IBM Business Resiliency Services / March 2020 / © 2020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276668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3" r:id="rId1"/>
    <p:sldLayoutId id="2147483839" r:id="rId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i="0">
          <a:solidFill>
            <a:schemeClr val="bg1"/>
          </a:solidFill>
          <a:latin typeface="+mn-lt"/>
          <a:ea typeface="Arial Regular" charset="0"/>
          <a:cs typeface="Arial Regular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 b="0" i="0">
          <a:solidFill>
            <a:schemeClr val="bg1"/>
          </a:solidFill>
          <a:latin typeface="+mn-lt"/>
          <a:ea typeface="Arial Regular" charset="0"/>
          <a:cs typeface="Arial Regular" charset="0"/>
        </a:defRPr>
      </a:lvl1pPr>
      <a:lvl2pPr marL="171450" indent="-17145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="0" i="0">
          <a:solidFill>
            <a:schemeClr val="bg1"/>
          </a:solidFill>
          <a:latin typeface="+mn-lt"/>
          <a:ea typeface="Arial Regular" charset="0"/>
          <a:cs typeface="Arial Regular" charset="0"/>
        </a:defRPr>
      </a:lvl2pPr>
      <a:lvl3pPr marL="342900" indent="-141288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 b="0" i="0">
          <a:solidFill>
            <a:schemeClr val="bg1"/>
          </a:solidFill>
          <a:latin typeface="+mn-lt"/>
          <a:ea typeface="Arial Regular" charset="0"/>
          <a:cs typeface="Arial Regular" charset="0"/>
        </a:defRPr>
      </a:lvl3pPr>
      <a:lvl4pPr marL="628650" indent="-193675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="0" i="0" baseline="0">
          <a:solidFill>
            <a:schemeClr val="bg1"/>
          </a:solidFill>
          <a:latin typeface="+mn-lt"/>
          <a:ea typeface="Arial Regular" charset="0"/>
          <a:cs typeface="Arial Regular" charset="0"/>
        </a:defRPr>
      </a:lvl4pPr>
      <a:lvl5pPr marL="803275" indent="-17145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 b="0" i="0">
          <a:solidFill>
            <a:schemeClr val="bg1"/>
          </a:solidFill>
          <a:latin typeface="+mn-lt"/>
          <a:ea typeface="Arial Regular" charset="0"/>
          <a:cs typeface="Arial Regular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6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IBM Business Resiliency Services / March 2020 / © 2020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099788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44" r:id="rId1"/>
    <p:sldLayoutId id="2147484162" r:id="rId2"/>
    <p:sldLayoutId id="2147484137" r:id="rId3"/>
    <p:sldLayoutId id="2147483869" r:id="rId4"/>
    <p:sldLayoutId id="2147484049" r:id="rId5"/>
    <p:sldLayoutId id="2147483874" r:id="rId6"/>
    <p:sldLayoutId id="2147483890" r:id="rId7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i="0">
          <a:solidFill>
            <a:schemeClr val="bg1"/>
          </a:solidFill>
          <a:latin typeface="+mn-lt"/>
          <a:ea typeface="Arial Regular" charset="0"/>
          <a:cs typeface="Arial Regular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 b="0" i="0">
          <a:solidFill>
            <a:schemeClr val="bg1"/>
          </a:solidFill>
          <a:latin typeface="+mn-lt"/>
          <a:ea typeface="Arial Regular" charset="0"/>
          <a:cs typeface="Arial Regular" charset="0"/>
        </a:defRPr>
      </a:lvl1pPr>
      <a:lvl2pPr marL="171450" indent="-17145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="0" i="0">
          <a:solidFill>
            <a:schemeClr val="bg1"/>
          </a:solidFill>
          <a:latin typeface="+mn-lt"/>
          <a:ea typeface="Arial Regular" charset="0"/>
          <a:cs typeface="Arial Regular" charset="0"/>
        </a:defRPr>
      </a:lvl2pPr>
      <a:lvl3pPr marL="342900" indent="-141288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 b="0" i="0">
          <a:solidFill>
            <a:schemeClr val="bg1"/>
          </a:solidFill>
          <a:latin typeface="+mn-lt"/>
          <a:ea typeface="Arial Regular" charset="0"/>
          <a:cs typeface="Arial Regular" charset="0"/>
        </a:defRPr>
      </a:lvl3pPr>
      <a:lvl4pPr marL="628650" indent="-193675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="0" i="0" baseline="0">
          <a:solidFill>
            <a:schemeClr val="bg1"/>
          </a:solidFill>
          <a:latin typeface="+mn-lt"/>
          <a:ea typeface="Arial Regular" charset="0"/>
          <a:cs typeface="Arial Regular" charset="0"/>
        </a:defRPr>
      </a:lvl4pPr>
      <a:lvl5pPr marL="803275" indent="-17145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 b="0" i="0">
          <a:solidFill>
            <a:schemeClr val="bg1"/>
          </a:solidFill>
          <a:latin typeface="+mn-lt"/>
          <a:ea typeface="Arial Regular" charset="0"/>
          <a:cs typeface="Arial Regular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6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36469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Footer Placeholder 6">
            <a:extLst>
              <a:ext uri="{FF2B5EF4-FFF2-40B4-BE49-F238E27FC236}">
                <a16:creationId xmlns:a16="http://schemas.microsoft.com/office/drawing/2014/main" id="{023C5487-E574-3C49-80E6-E352C51A27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IBM Business Resiliency Services / March 2020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2703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60" r:id="rId1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i="0">
          <a:solidFill>
            <a:schemeClr val="bg1"/>
          </a:solidFill>
          <a:latin typeface="+mn-lt"/>
          <a:ea typeface="Arial Regular" charset="0"/>
          <a:cs typeface="Arial Regular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 b="0" i="0">
          <a:solidFill>
            <a:schemeClr val="bg1"/>
          </a:solidFill>
          <a:latin typeface="+mn-lt"/>
          <a:ea typeface="Arial Regular" charset="0"/>
          <a:cs typeface="Arial Regular" charset="0"/>
        </a:defRPr>
      </a:lvl1pPr>
      <a:lvl2pPr marL="171450" indent="-17145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="0" i="0">
          <a:solidFill>
            <a:schemeClr val="bg1"/>
          </a:solidFill>
          <a:latin typeface="+mn-lt"/>
          <a:ea typeface="Arial Regular" charset="0"/>
          <a:cs typeface="Arial Regular" charset="0"/>
        </a:defRPr>
      </a:lvl2pPr>
      <a:lvl3pPr marL="342900" indent="-141288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 b="0" i="0">
          <a:solidFill>
            <a:schemeClr val="bg1"/>
          </a:solidFill>
          <a:latin typeface="+mn-lt"/>
          <a:ea typeface="Arial Regular" charset="0"/>
          <a:cs typeface="Arial Regular" charset="0"/>
        </a:defRPr>
      </a:lvl3pPr>
      <a:lvl4pPr marL="628650" indent="-193675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="0" i="0" baseline="0">
          <a:solidFill>
            <a:schemeClr val="bg1"/>
          </a:solidFill>
          <a:latin typeface="+mn-lt"/>
          <a:ea typeface="Arial Regular" charset="0"/>
          <a:cs typeface="Arial Regular" charset="0"/>
        </a:defRPr>
      </a:lvl4pPr>
      <a:lvl5pPr marL="803275" indent="-17145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 b="0" i="0">
          <a:solidFill>
            <a:schemeClr val="bg1"/>
          </a:solidFill>
          <a:latin typeface="+mn-lt"/>
          <a:ea typeface="Arial Regular" charset="0"/>
          <a:cs typeface="Arial Regular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IBM Business Resiliency Services / March 2020 / © 2020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00780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73" r:id="rId1"/>
    <p:sldLayoutId id="2147484036" r:id="rId2"/>
    <p:sldLayoutId id="2147483900" r:id="rId3"/>
    <p:sldLayoutId id="2147483902" r:id="rId4"/>
    <p:sldLayoutId id="2147484161" r:id="rId5"/>
    <p:sldLayoutId id="2147483908" r:id="rId6"/>
    <p:sldLayoutId id="2147484035" r:id="rId7"/>
    <p:sldLayoutId id="2147484045" r:id="rId8"/>
    <p:sldLayoutId id="2147483923" r:id="rId9"/>
    <p:sldLayoutId id="2147484187" r:id="rId10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i="0">
          <a:solidFill>
            <a:schemeClr val="tx1"/>
          </a:solidFill>
          <a:latin typeface="+mn-lt"/>
          <a:ea typeface="Arial Regular" charset="0"/>
          <a:cs typeface="Arial Regular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400" b="0" i="0">
          <a:solidFill>
            <a:schemeClr val="tx1"/>
          </a:solidFill>
          <a:latin typeface="+mn-lt"/>
          <a:ea typeface="Arial Regular" charset="0"/>
          <a:cs typeface="Arial Regular" charset="0"/>
        </a:defRPr>
      </a:lvl1pPr>
      <a:lvl2pPr marL="171450" indent="-17145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 b="0" i="0">
          <a:solidFill>
            <a:schemeClr val="tx1"/>
          </a:solidFill>
          <a:latin typeface="+mn-lt"/>
          <a:ea typeface="Arial Regular" charset="0"/>
          <a:cs typeface="Arial Regular" charset="0"/>
        </a:defRPr>
      </a:lvl2pPr>
      <a:lvl3pPr marL="342900" indent="-141288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400" b="0" i="0">
          <a:solidFill>
            <a:schemeClr val="tx1"/>
          </a:solidFill>
          <a:latin typeface="+mn-lt"/>
          <a:ea typeface="Arial Regular" charset="0"/>
          <a:cs typeface="Arial Regular" charset="0"/>
        </a:defRPr>
      </a:lvl3pPr>
      <a:lvl4pPr marL="628650" indent="-193675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 b="0" i="0" baseline="0">
          <a:solidFill>
            <a:schemeClr val="tx1"/>
          </a:solidFill>
          <a:latin typeface="+mn-lt"/>
          <a:ea typeface="Arial Regular" charset="0"/>
          <a:cs typeface="Arial Regular" charset="0"/>
        </a:defRPr>
      </a:lvl4pPr>
      <a:lvl5pPr marL="803275" indent="-17145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400" b="0" i="0">
          <a:solidFill>
            <a:schemeClr val="tx1"/>
          </a:solidFill>
          <a:latin typeface="+mn-lt"/>
          <a:ea typeface="Arial Regular" charset="0"/>
          <a:cs typeface="Arial Regular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5750" y="428626"/>
            <a:ext cx="4114800" cy="7143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257" y="4886340"/>
            <a:ext cx="353824" cy="142876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571500" y="4937286"/>
            <a:ext cx="1695844" cy="137857"/>
            <a:chOff x="914400" y="7899655"/>
            <a:chExt cx="2713350" cy="220571"/>
          </a:xfrm>
        </p:grpSpPr>
        <p:sp>
          <p:nvSpPr>
            <p:cNvPr id="10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06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203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406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406" b="0" i="0" baseline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406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1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406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406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6 May 2020</a:t>
              </a:fld>
              <a:endParaRPr lang="en-US" sz="406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2428875" y="4937761"/>
            <a:ext cx="1427760" cy="13690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6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3" name="Slide Number Placeholder 2"/>
          <p:cNvSpPr txBox="1">
            <a:spLocks/>
          </p:cNvSpPr>
          <p:nvPr userDrawn="1"/>
        </p:nvSpPr>
        <p:spPr>
          <a:xfrm>
            <a:off x="284288" y="4933620"/>
            <a:ext cx="204924" cy="136906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40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40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314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4" r:id="rId1"/>
    <p:sldLayoutId id="2147484165" r:id="rId2"/>
    <p:sldLayoutId id="2147484166" r:id="rId3"/>
    <p:sldLayoutId id="2147484167" r:id="rId4"/>
    <p:sldLayoutId id="2147484168" r:id="rId5"/>
    <p:sldLayoutId id="2147484169" r:id="rId6"/>
    <p:sldLayoutId id="2147484170" r:id="rId7"/>
    <p:sldLayoutId id="2147484171" r:id="rId8"/>
    <p:sldLayoutId id="2147484172" r:id="rId9"/>
    <p:sldLayoutId id="2147484173" r:id="rId10"/>
    <p:sldLayoutId id="2147484174" r:id="rId11"/>
  </p:sldLayoutIdLst>
  <p:txStyles>
    <p:titleStyle>
      <a:lvl1pPr algn="l" defTabSz="557195" rtl="0" eaLnBrk="1" latinLnBrk="0" hangingPunct="1">
        <a:lnSpc>
          <a:spcPct val="90000"/>
        </a:lnSpc>
        <a:spcBef>
          <a:spcPct val="0"/>
        </a:spcBef>
        <a:buNone/>
        <a:defRPr sz="1828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23216" indent="0" algn="l" defTabSz="557195" rtl="0" eaLnBrk="1" latinLnBrk="0" hangingPunct="1">
        <a:lnSpc>
          <a:spcPct val="105000"/>
        </a:lnSpc>
        <a:spcBef>
          <a:spcPts val="609"/>
        </a:spcBef>
        <a:buFontTx/>
        <a:buNone/>
        <a:defRPr sz="1015" b="0" i="0" kern="1200">
          <a:solidFill>
            <a:schemeClr val="bg2"/>
          </a:solidFill>
          <a:latin typeface="IBM Plex Sans Regular" charset="0"/>
          <a:ea typeface="+mn-ea"/>
          <a:cs typeface="+mn-cs"/>
        </a:defRPr>
      </a:lvl1pPr>
      <a:lvl2pPr marL="116082" indent="-116082" algn="l" defTabSz="557195" rtl="0" eaLnBrk="1" latinLnBrk="0" hangingPunct="1">
        <a:lnSpc>
          <a:spcPct val="105000"/>
        </a:lnSpc>
        <a:spcBef>
          <a:spcPts val="508"/>
        </a:spcBef>
        <a:buFont typeface="LucidaGrande" charset="0"/>
        <a:buChar char="-"/>
        <a:defRPr sz="1015" b="0" i="0" kern="1200">
          <a:solidFill>
            <a:schemeClr val="bg2"/>
          </a:solidFill>
          <a:latin typeface="IBM Plex Sans Regular" charset="0"/>
          <a:ea typeface="+mn-ea"/>
          <a:cs typeface="+mn-cs"/>
        </a:defRPr>
      </a:lvl2pPr>
      <a:lvl3pPr marL="232165" indent="-116082" algn="l" defTabSz="557195" rtl="0" eaLnBrk="1" latinLnBrk="0" hangingPunct="1">
        <a:lnSpc>
          <a:spcPct val="105000"/>
        </a:lnSpc>
        <a:spcBef>
          <a:spcPts val="0"/>
        </a:spcBef>
        <a:buSzPct val="80000"/>
        <a:buFont typeface="Arial" panose="020B0604020202020204" pitchFamily="34" charset="0"/>
        <a:buChar char="•"/>
        <a:defRPr sz="1015" b="0" i="0" kern="1200">
          <a:solidFill>
            <a:schemeClr val="bg2"/>
          </a:solidFill>
          <a:latin typeface="IBM Plex Sans Regular" charset="0"/>
          <a:ea typeface="+mn-ea"/>
          <a:cs typeface="+mn-cs"/>
        </a:defRPr>
      </a:lvl3pPr>
      <a:lvl4pPr marL="348247" indent="-116082" algn="l" defTabSz="557195" rtl="0" eaLnBrk="1" latinLnBrk="0" hangingPunct="1">
        <a:lnSpc>
          <a:spcPct val="105000"/>
        </a:lnSpc>
        <a:spcBef>
          <a:spcPts val="0"/>
        </a:spcBef>
        <a:buFont typeface=".AppleSystemUIFont" charset="-120"/>
        <a:buChar char="–"/>
        <a:defRPr sz="1015" b="0" i="0" kern="1200">
          <a:solidFill>
            <a:schemeClr val="bg2"/>
          </a:solidFill>
          <a:latin typeface="IBM Plex Sans Regular" charset="0"/>
          <a:ea typeface="+mn-ea"/>
          <a:cs typeface="+mn-cs"/>
        </a:defRPr>
      </a:lvl4pPr>
      <a:lvl5pPr marL="464330" indent="-116082" algn="l" defTabSz="557195" rtl="0" eaLnBrk="1" latinLnBrk="0" hangingPunct="1">
        <a:lnSpc>
          <a:spcPct val="105000"/>
        </a:lnSpc>
        <a:spcBef>
          <a:spcPts val="0"/>
        </a:spcBef>
        <a:buSzPct val="80000"/>
        <a:buFont typeface="Arial" panose="020B0604020202020204" pitchFamily="34" charset="0"/>
        <a:buChar char="•"/>
        <a:defRPr sz="1015" b="0" i="0" kern="1200">
          <a:solidFill>
            <a:schemeClr val="bg2"/>
          </a:solidFill>
          <a:latin typeface="IBM Plex Sans Regular" charset="0"/>
          <a:ea typeface="+mn-ea"/>
          <a:cs typeface="+mn-cs"/>
        </a:defRPr>
      </a:lvl5pPr>
      <a:lvl6pPr marL="1532288" indent="-139299" algn="l" defTabSz="557195" rtl="0" eaLnBrk="1" latinLnBrk="0" hangingPunct="1">
        <a:lnSpc>
          <a:spcPct val="90000"/>
        </a:lnSpc>
        <a:spcBef>
          <a:spcPts val="304"/>
        </a:spcBef>
        <a:buFont typeface="Arial" panose="020B0604020202020204" pitchFamily="34" charset="0"/>
        <a:buChar char="•"/>
        <a:defRPr sz="1097" kern="1200">
          <a:solidFill>
            <a:schemeClr val="tx1"/>
          </a:solidFill>
          <a:latin typeface="+mn-lt"/>
          <a:ea typeface="+mn-ea"/>
          <a:cs typeface="+mn-cs"/>
        </a:defRPr>
      </a:lvl6pPr>
      <a:lvl7pPr marL="1810885" indent="-139299" algn="l" defTabSz="557195" rtl="0" eaLnBrk="1" latinLnBrk="0" hangingPunct="1">
        <a:lnSpc>
          <a:spcPct val="90000"/>
        </a:lnSpc>
        <a:spcBef>
          <a:spcPts val="304"/>
        </a:spcBef>
        <a:buFont typeface="Arial" panose="020B0604020202020204" pitchFamily="34" charset="0"/>
        <a:buChar char="•"/>
        <a:defRPr sz="1097" kern="1200">
          <a:solidFill>
            <a:schemeClr val="tx1"/>
          </a:solidFill>
          <a:latin typeface="+mn-lt"/>
          <a:ea typeface="+mn-ea"/>
          <a:cs typeface="+mn-cs"/>
        </a:defRPr>
      </a:lvl7pPr>
      <a:lvl8pPr marL="2089483" indent="-139299" algn="l" defTabSz="557195" rtl="0" eaLnBrk="1" latinLnBrk="0" hangingPunct="1">
        <a:lnSpc>
          <a:spcPct val="90000"/>
        </a:lnSpc>
        <a:spcBef>
          <a:spcPts val="304"/>
        </a:spcBef>
        <a:buFont typeface="Arial" panose="020B0604020202020204" pitchFamily="34" charset="0"/>
        <a:buChar char="•"/>
        <a:defRPr sz="1097" kern="1200">
          <a:solidFill>
            <a:schemeClr val="tx1"/>
          </a:solidFill>
          <a:latin typeface="+mn-lt"/>
          <a:ea typeface="+mn-ea"/>
          <a:cs typeface="+mn-cs"/>
        </a:defRPr>
      </a:lvl8pPr>
      <a:lvl9pPr marL="2368080" indent="-139299" algn="l" defTabSz="557195" rtl="0" eaLnBrk="1" latinLnBrk="0" hangingPunct="1">
        <a:lnSpc>
          <a:spcPct val="90000"/>
        </a:lnSpc>
        <a:spcBef>
          <a:spcPts val="304"/>
        </a:spcBef>
        <a:buFont typeface="Arial" panose="020B0604020202020204" pitchFamily="34" charset="0"/>
        <a:buChar char="•"/>
        <a:defRPr sz="10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57195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1pPr>
      <a:lvl2pPr marL="278598" algn="l" defTabSz="557195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2pPr>
      <a:lvl3pPr marL="557195" algn="l" defTabSz="557195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3pPr>
      <a:lvl4pPr marL="835793" algn="l" defTabSz="557195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4pPr>
      <a:lvl5pPr marL="1114391" algn="l" defTabSz="557195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5pPr>
      <a:lvl6pPr marL="1392989" algn="l" defTabSz="557195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6pPr>
      <a:lvl7pPr marL="1671586" algn="l" defTabSz="557195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7pPr>
      <a:lvl8pPr marL="1950184" algn="l" defTabSz="557195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8pPr>
      <a:lvl9pPr marL="2228782" algn="l" defTabSz="557195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5750" y="428626"/>
            <a:ext cx="4114800" cy="7143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571500" y="4937286"/>
            <a:ext cx="1695844" cy="137857"/>
            <a:chOff x="914400" y="7899655"/>
            <a:chExt cx="2713350" cy="220571"/>
          </a:xfrm>
        </p:grpSpPr>
        <p:sp>
          <p:nvSpPr>
            <p:cNvPr id="10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06" b="0" i="0" dirty="0">
                  <a:solidFill>
                    <a:schemeClr val="bg2">
                      <a:alpha val="60000"/>
                    </a:schemeClr>
                  </a:solidFill>
                  <a:latin typeface="+mj-lt"/>
                  <a:ea typeface="IBM Plex Sans" charset="0"/>
                  <a:cs typeface="IBM Plex Sans" charset="0"/>
                </a:rPr>
                <a:t>©</a:t>
              </a:r>
              <a:r>
                <a:rPr lang="en-US" sz="203" b="0" i="0" dirty="0">
                  <a:solidFill>
                    <a:schemeClr val="bg2">
                      <a:alpha val="60000"/>
                    </a:schemeClr>
                  </a:solidFill>
                  <a:latin typeface="+mj-lt"/>
                  <a:ea typeface="IBM Plex Sans" charset="0"/>
                  <a:cs typeface="IBM Plex Sans" charset="0"/>
                </a:rPr>
                <a:t> </a:t>
              </a:r>
              <a:r>
                <a:rPr lang="en-US" sz="406" b="0" i="0" dirty="0">
                  <a:solidFill>
                    <a:schemeClr val="bg2">
                      <a:alpha val="60000"/>
                    </a:schemeClr>
                  </a:solidFill>
                  <a:latin typeface="+mj-lt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406" b="0" i="0" baseline="0" dirty="0">
                  <a:solidFill>
                    <a:schemeClr val="bg2">
                      <a:alpha val="60000"/>
                    </a:schemeClr>
                  </a:solidFill>
                  <a:latin typeface="+mj-lt"/>
                  <a:ea typeface="IBM Plex Sans" charset="0"/>
                  <a:cs typeface="IBM Plex Sans" charset="0"/>
                </a:rPr>
                <a:t>              </a:t>
              </a:r>
              <a:r>
                <a:rPr lang="en-US" sz="406" b="0" i="0" dirty="0">
                  <a:solidFill>
                    <a:schemeClr val="bg2">
                      <a:alpha val="60000"/>
                    </a:schemeClr>
                  </a:solidFill>
                  <a:latin typeface="+mj-lt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1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406" b="0" i="0">
                  <a:solidFill>
                    <a:schemeClr val="bg2">
                      <a:alpha val="60000"/>
                    </a:schemeClr>
                  </a:solidFill>
                  <a:latin typeface="+mj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406" b="0" i="0" smtClean="0">
                  <a:solidFill>
                    <a:schemeClr val="bg2">
                      <a:alpha val="60000"/>
                    </a:schemeClr>
                  </a:solidFill>
                  <a:latin typeface="+mj-lt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6 May 2020</a:t>
              </a:fld>
              <a:endParaRPr lang="en-US" sz="406" b="0" i="0">
                <a:solidFill>
                  <a:schemeClr val="bg2">
                    <a:alpha val="60000"/>
                  </a:schemeClr>
                </a:solidFill>
                <a:latin typeface="+mj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2428875" y="4937761"/>
            <a:ext cx="1427760" cy="13690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6" b="0" i="0">
                <a:solidFill>
                  <a:schemeClr val="bg2">
                    <a:alpha val="60000"/>
                  </a:schemeClr>
                </a:solidFill>
                <a:latin typeface="+mj-lt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3" name="Slide Number Placeholder 2"/>
          <p:cNvSpPr txBox="1">
            <a:spLocks/>
          </p:cNvSpPr>
          <p:nvPr userDrawn="1"/>
        </p:nvSpPr>
        <p:spPr>
          <a:xfrm>
            <a:off x="284288" y="4933620"/>
            <a:ext cx="204924" cy="136906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407" b="0" i="0" smtClean="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407" b="0" i="0">
              <a:solidFill>
                <a:schemeClr val="bg2"/>
              </a:solidFill>
              <a:latin typeface="+mj-lt"/>
              <a:ea typeface="IBM Plex Sans" charset="0"/>
              <a:cs typeface="IBM Plex Sans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2B745C-B3D3-410F-8134-15E8B585EC2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209" y="4838048"/>
            <a:ext cx="473466" cy="15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19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6" r:id="rId1"/>
    <p:sldLayoutId id="2147484177" r:id="rId2"/>
    <p:sldLayoutId id="2147484178" r:id="rId3"/>
    <p:sldLayoutId id="2147484179" r:id="rId4"/>
    <p:sldLayoutId id="2147484180" r:id="rId5"/>
    <p:sldLayoutId id="2147484181" r:id="rId6"/>
    <p:sldLayoutId id="2147484182" r:id="rId7"/>
    <p:sldLayoutId id="2147484183" r:id="rId8"/>
    <p:sldLayoutId id="2147484184" r:id="rId9"/>
    <p:sldLayoutId id="2147484185" r:id="rId10"/>
    <p:sldLayoutId id="2147484186" r:id="rId11"/>
  </p:sldLayoutIdLst>
  <p:txStyles>
    <p:titleStyle>
      <a:lvl1pPr algn="l" defTabSz="557195" rtl="0" eaLnBrk="1" latinLnBrk="0" hangingPunct="1">
        <a:lnSpc>
          <a:spcPct val="90000"/>
        </a:lnSpc>
        <a:spcBef>
          <a:spcPct val="0"/>
        </a:spcBef>
        <a:buNone/>
        <a:defRPr sz="1828" b="0" i="0" kern="1200">
          <a:solidFill>
            <a:schemeClr val="bg2"/>
          </a:solidFill>
          <a:latin typeface="+mj-lt"/>
          <a:ea typeface="IBM Plex Sans" charset="0"/>
          <a:cs typeface="IBM Plex Sans" charset="0"/>
        </a:defRPr>
      </a:lvl1pPr>
    </p:titleStyle>
    <p:bodyStyle>
      <a:lvl1pPr marL="23216" indent="0" algn="l" defTabSz="557195" rtl="0" eaLnBrk="1" latinLnBrk="0" hangingPunct="1">
        <a:lnSpc>
          <a:spcPct val="105000"/>
        </a:lnSpc>
        <a:spcBef>
          <a:spcPts val="609"/>
        </a:spcBef>
        <a:buFontTx/>
        <a:buNone/>
        <a:defRPr sz="1015" b="0" i="0" kern="1200">
          <a:solidFill>
            <a:schemeClr val="bg2"/>
          </a:solidFill>
          <a:latin typeface="IBM Plex Sans Regular" charset="0"/>
          <a:ea typeface="+mn-ea"/>
          <a:cs typeface="+mn-cs"/>
        </a:defRPr>
      </a:lvl1pPr>
      <a:lvl2pPr marL="116082" indent="-116082" algn="l" defTabSz="557195" rtl="0" eaLnBrk="1" latinLnBrk="0" hangingPunct="1">
        <a:lnSpc>
          <a:spcPct val="105000"/>
        </a:lnSpc>
        <a:spcBef>
          <a:spcPts val="508"/>
        </a:spcBef>
        <a:buFont typeface="LucidaGrande" charset="0"/>
        <a:buChar char="-"/>
        <a:defRPr sz="1015" b="0" i="0" kern="1200">
          <a:solidFill>
            <a:schemeClr val="bg2"/>
          </a:solidFill>
          <a:latin typeface="IBM Plex Sans Regular" charset="0"/>
          <a:ea typeface="+mn-ea"/>
          <a:cs typeface="+mn-cs"/>
        </a:defRPr>
      </a:lvl2pPr>
      <a:lvl3pPr marL="232165" indent="-116082" algn="l" defTabSz="557195" rtl="0" eaLnBrk="1" latinLnBrk="0" hangingPunct="1">
        <a:lnSpc>
          <a:spcPct val="105000"/>
        </a:lnSpc>
        <a:spcBef>
          <a:spcPts val="0"/>
        </a:spcBef>
        <a:buSzPct val="80000"/>
        <a:buFont typeface="Arial" panose="020B0604020202020204" pitchFamily="34" charset="0"/>
        <a:buChar char="•"/>
        <a:defRPr sz="1015" b="0" i="0" kern="1200">
          <a:solidFill>
            <a:schemeClr val="bg2"/>
          </a:solidFill>
          <a:latin typeface="IBM Plex Sans Regular" charset="0"/>
          <a:ea typeface="+mn-ea"/>
          <a:cs typeface="+mn-cs"/>
        </a:defRPr>
      </a:lvl3pPr>
      <a:lvl4pPr marL="348247" indent="-116082" algn="l" defTabSz="557195" rtl="0" eaLnBrk="1" latinLnBrk="0" hangingPunct="1">
        <a:lnSpc>
          <a:spcPct val="105000"/>
        </a:lnSpc>
        <a:spcBef>
          <a:spcPts val="0"/>
        </a:spcBef>
        <a:buFont typeface=".AppleSystemUIFont" charset="-120"/>
        <a:buChar char="–"/>
        <a:defRPr sz="1015" b="0" i="0" kern="1200">
          <a:solidFill>
            <a:schemeClr val="bg2"/>
          </a:solidFill>
          <a:latin typeface="IBM Plex Sans Regular" charset="0"/>
          <a:ea typeface="+mn-ea"/>
          <a:cs typeface="+mn-cs"/>
        </a:defRPr>
      </a:lvl4pPr>
      <a:lvl5pPr marL="464330" indent="-116082" algn="l" defTabSz="557195" rtl="0" eaLnBrk="1" latinLnBrk="0" hangingPunct="1">
        <a:lnSpc>
          <a:spcPct val="105000"/>
        </a:lnSpc>
        <a:spcBef>
          <a:spcPts val="0"/>
        </a:spcBef>
        <a:buSzPct val="80000"/>
        <a:buFont typeface="Arial" panose="020B0604020202020204" pitchFamily="34" charset="0"/>
        <a:buChar char="•"/>
        <a:defRPr sz="1015" b="0" i="0" kern="1200">
          <a:solidFill>
            <a:schemeClr val="bg2"/>
          </a:solidFill>
          <a:latin typeface="IBM Plex Sans Regular" charset="0"/>
          <a:ea typeface="+mn-ea"/>
          <a:cs typeface="+mn-cs"/>
        </a:defRPr>
      </a:lvl5pPr>
      <a:lvl6pPr marL="1532288" indent="-139299" algn="l" defTabSz="557195" rtl="0" eaLnBrk="1" latinLnBrk="0" hangingPunct="1">
        <a:lnSpc>
          <a:spcPct val="90000"/>
        </a:lnSpc>
        <a:spcBef>
          <a:spcPts val="304"/>
        </a:spcBef>
        <a:buFont typeface="Arial" panose="020B0604020202020204" pitchFamily="34" charset="0"/>
        <a:buChar char="•"/>
        <a:defRPr sz="1097" kern="1200">
          <a:solidFill>
            <a:schemeClr val="tx1"/>
          </a:solidFill>
          <a:latin typeface="+mn-lt"/>
          <a:ea typeface="+mn-ea"/>
          <a:cs typeface="+mn-cs"/>
        </a:defRPr>
      </a:lvl6pPr>
      <a:lvl7pPr marL="1810885" indent="-139299" algn="l" defTabSz="557195" rtl="0" eaLnBrk="1" latinLnBrk="0" hangingPunct="1">
        <a:lnSpc>
          <a:spcPct val="90000"/>
        </a:lnSpc>
        <a:spcBef>
          <a:spcPts val="304"/>
        </a:spcBef>
        <a:buFont typeface="Arial" panose="020B0604020202020204" pitchFamily="34" charset="0"/>
        <a:buChar char="•"/>
        <a:defRPr sz="1097" kern="1200">
          <a:solidFill>
            <a:schemeClr val="tx1"/>
          </a:solidFill>
          <a:latin typeface="+mn-lt"/>
          <a:ea typeface="+mn-ea"/>
          <a:cs typeface="+mn-cs"/>
        </a:defRPr>
      </a:lvl7pPr>
      <a:lvl8pPr marL="2089483" indent="-139299" algn="l" defTabSz="557195" rtl="0" eaLnBrk="1" latinLnBrk="0" hangingPunct="1">
        <a:lnSpc>
          <a:spcPct val="90000"/>
        </a:lnSpc>
        <a:spcBef>
          <a:spcPts val="304"/>
        </a:spcBef>
        <a:buFont typeface="Arial" panose="020B0604020202020204" pitchFamily="34" charset="0"/>
        <a:buChar char="•"/>
        <a:defRPr sz="1097" kern="1200">
          <a:solidFill>
            <a:schemeClr val="tx1"/>
          </a:solidFill>
          <a:latin typeface="+mn-lt"/>
          <a:ea typeface="+mn-ea"/>
          <a:cs typeface="+mn-cs"/>
        </a:defRPr>
      </a:lvl8pPr>
      <a:lvl9pPr marL="2368080" indent="-139299" algn="l" defTabSz="557195" rtl="0" eaLnBrk="1" latinLnBrk="0" hangingPunct="1">
        <a:lnSpc>
          <a:spcPct val="90000"/>
        </a:lnSpc>
        <a:spcBef>
          <a:spcPts val="304"/>
        </a:spcBef>
        <a:buFont typeface="Arial" panose="020B0604020202020204" pitchFamily="34" charset="0"/>
        <a:buChar char="•"/>
        <a:defRPr sz="10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57195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1pPr>
      <a:lvl2pPr marL="278598" algn="l" defTabSz="557195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2pPr>
      <a:lvl3pPr marL="557195" algn="l" defTabSz="557195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3pPr>
      <a:lvl4pPr marL="835793" algn="l" defTabSz="557195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4pPr>
      <a:lvl5pPr marL="1114391" algn="l" defTabSz="557195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5pPr>
      <a:lvl6pPr marL="1392989" algn="l" defTabSz="557195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6pPr>
      <a:lvl7pPr marL="1671586" algn="l" defTabSz="557195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7pPr>
      <a:lvl8pPr marL="1950184" algn="l" defTabSz="557195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8pPr>
      <a:lvl9pPr marL="2228782" algn="l" defTabSz="557195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hyperlink" Target="https://www.google.com/url?sa=i&amp;rct=j&amp;q=&amp;esrc=s&amp;source=images&amp;cd=&amp;ved=2ahUKEwj7t4X51JzhAhXV62EKHUArDaUQjRx6BAgBEAU&amp;url=https://www.ibm.com/analytics/ca/en/technology/predictive-analytics/&amp;psig=AOvVaw2KFiqQmeDXGZq32K7RzBgO&amp;ust=1553581340671474" TargetMode="External"/><Relationship Id="rId18" Type="http://schemas.openxmlformats.org/officeDocument/2006/relationships/image" Target="../media/image31.png"/><Relationship Id="rId3" Type="http://schemas.openxmlformats.org/officeDocument/2006/relationships/image" Target="../media/image23.png"/><Relationship Id="rId7" Type="http://schemas.openxmlformats.org/officeDocument/2006/relationships/hyperlink" Target="https://www.google.com/url?sa=i&amp;rct=j&amp;q=&amp;esrc=s&amp;source=images&amp;cd=&amp;ved=2ahUKEwiyx-b60pzhAhUK_GEKHZcCB9kQjRx6BAgBEAU&amp;url=https://www.ibm.com/blogs/bluemix/2016/08/watson-conversation-dialog-users-faq/&amp;psig=AOvVaw2hXX4tRRvEp0IMRORmyqkX&amp;ust=1553581152352512" TargetMode="External"/><Relationship Id="rId12" Type="http://schemas.openxmlformats.org/officeDocument/2006/relationships/image" Target="../media/image28.png"/><Relationship Id="rId17" Type="http://schemas.openxmlformats.org/officeDocument/2006/relationships/hyperlink" Target="https://www.google.com/url?sa=i&amp;rct=j&amp;q=&amp;esrc=s&amp;source=images&amp;cd=&amp;ved=2ahUKEwjPxZ2N15zhAhVO_GEKHSn3ALsQjRx6BAgBEAU&amp;url=https://dataplatform.cloud.ibm.com/exchange/public/entry/view/1015c435b898fb629a7e7523be151aed&amp;psig=AOvVaw13M6rjciQOGaAhv03llVTU&amp;ust=1553582252773362" TargetMode="External"/><Relationship Id="rId2" Type="http://schemas.openxmlformats.org/officeDocument/2006/relationships/image" Target="../media/image22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png"/><Relationship Id="rId11" Type="http://schemas.openxmlformats.org/officeDocument/2006/relationships/hyperlink" Target="https://www.google.com/url?sa=i&amp;rct=j&amp;q=&amp;esrc=s&amp;source=images&amp;cd=&amp;ved=2ahUKEwi9lv3X05zhAhVHeXAKHb8GDdwQjRx6BAgBEAU&amp;url=https://developer.ibm.com/technologies/analytics/&amp;psig=AOvVaw2KFiqQmeDXGZq32K7RzBgO&amp;ust=1553581340671474" TargetMode="External"/><Relationship Id="rId5" Type="http://schemas.openxmlformats.org/officeDocument/2006/relationships/hyperlink" Target="https://www.google.com/url?sa=i&amp;rct=j&amp;q=&amp;esrc=s&amp;source=images&amp;cd=&amp;ved=2ahUKEwji5rKfyJzhAhXWa94KHcstAn0QjRx6BAgBEAU&amp;url=https://www.ibm.com/analytics/nl/nl/technology/cloud-data-services/db2-on-cloud/&amp;psig=AOvVaw3VLg1wb86bRWcoUoF00raq&amp;ust=1553578265695072" TargetMode="External"/><Relationship Id="rId15" Type="http://schemas.openxmlformats.org/officeDocument/2006/relationships/hyperlink" Target="https://www.google.com/url?sa=i&amp;rct=j&amp;q=&amp;esrc=s&amp;source=images&amp;cd=&amp;ved=2ahUKEwiPiqyl1pzhAhWEBIgKHT2QBWIQjRx6BAgBEAU&amp;url=https://www.ibm.com/analytics/ca/en/technology/&amp;psig=AOvVaw13rs6v30b8KJf_uGgc5d9e&amp;ust=1553582045308747" TargetMode="External"/><Relationship Id="rId10" Type="http://schemas.openxmlformats.org/officeDocument/2006/relationships/image" Target="../media/image27.png"/><Relationship Id="rId19" Type="http://schemas.openxmlformats.org/officeDocument/2006/relationships/image" Target="../media/image13.png"/><Relationship Id="rId4" Type="http://schemas.openxmlformats.org/officeDocument/2006/relationships/image" Target="../media/image24.png"/><Relationship Id="rId9" Type="http://schemas.openxmlformats.org/officeDocument/2006/relationships/hyperlink" Target="https://www.google.com/url?sa=i&amp;rct=j&amp;q=&amp;esrc=s&amp;source=images&amp;cd=&amp;ved=2ahUKEwjCsMGN05zhAhUWfXAKHeVRB1AQjRx6BAgBEAU&amp;url=https://www.ibm.com/analytics/ca/en/&amp;psig=AOvVaw20E-RC1huyhwdggirKa_lS&amp;ust=1553581194611494" TargetMode="External"/><Relationship Id="rId1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hyperlink" Target="https://www.google.com/url?sa=i&amp;rct=j&amp;q=&amp;esrc=s&amp;source=images&amp;cd=&amp;ved=2ahUKEwiorcLh55zhAhWZFogKHdLQC1cQjRx6BAgBEAU&amp;url=https://digitalbusinessstop.com/2017/09/08/ibms-watson-ai-is-learning-to-understand-nuance-and-context/&amp;psig=AOvVaw0bnQR0Op-LrnMjy0s7aPH1&amp;ust=1553586731105652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6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12" Type="http://schemas.openxmlformats.org/officeDocument/2006/relationships/image" Target="../media/image45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google.com/url?sa=i&amp;rct=j&amp;q=&amp;esrc=s&amp;source=images&amp;cd=&amp;ved=2ahUKEwizzvnhnpXhAhVRdt4KHU3HANMQjRx6BAgBEAU&amp;url=https://en.wikipedia.org/wiki/NumPy&amp;psig=AOvVaw2VX-1iHg16OcGVBpfjPENE&amp;ust=1553326622587769" TargetMode="External"/><Relationship Id="rId11" Type="http://schemas.openxmlformats.org/officeDocument/2006/relationships/hyperlink" Target="https://www.google.com/url?sa=i&amp;rct=j&amp;q=&amp;esrc=s&amp;source=images&amp;cd=&amp;ved=2ahUKEwiKjqvtn5XhAhUTPrwKHbqwCIgQjRx6BAgBEAU&amp;url=https://www.ibm.com/blogs/bluemix/2016/07/migrate-connect-compose-apis-api-connect/&amp;psig=AOvVaw2QQti884b8nbjiTrczWBj1&amp;ust=1553326915438097" TargetMode="External"/><Relationship Id="rId5" Type="http://schemas.openxmlformats.org/officeDocument/2006/relationships/image" Target="../media/image41.jpeg"/><Relationship Id="rId10" Type="http://schemas.openxmlformats.org/officeDocument/2006/relationships/image" Target="../media/image44.png"/><Relationship Id="rId4" Type="http://schemas.openxmlformats.org/officeDocument/2006/relationships/image" Target="../media/image40.png"/><Relationship Id="rId9" Type="http://schemas.openxmlformats.org/officeDocument/2006/relationships/hyperlink" Target="https://www.google.com/url?sa=i&amp;rct=j&amp;q=&amp;esrc=s&amp;source=images&amp;cd=&amp;ved=2ahUKEwi6jquin5XhAhWGdd4KHVzoA9sQjRx6BAgBEAU&amp;url=/url?sa%3Di%26rct%3Dj%26q%3D%26esrc%3Ds%26source%3Dimages%26cd%3D%26ved%3D%26url%3Dhttps%3A%2F%2Ftowardsdatascience.com%2Fhow-to-build-a-gender-classifier-in-python-using-scikit-learn-13c7bb502f2e%26psig%3DAOvVaw1oxNzdd0pkBO8ZotgL966k%26ust%3D1553326742352224&amp;psig=AOvVaw1oxNzdd0pkBO8ZotgL966k&amp;ust=1553326742352224" TargetMode="External"/><Relationship Id="rId1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1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789EAB-FC57-B44C-A066-92188A9431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FFBEFA-DB61-4346-A867-B879E697C3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IBM Business Resiliency Services / March 2020 / © 2020 IBM Corporation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9A46D4-D238-BA45-BCC8-3BFD1136F128}"/>
              </a:ext>
            </a:extLst>
          </p:cNvPr>
          <p:cNvSpPr txBox="1"/>
          <p:nvPr/>
        </p:nvSpPr>
        <p:spPr>
          <a:xfrm>
            <a:off x="603504" y="3737801"/>
            <a:ext cx="43799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4000" b="1" u="sng" dirty="0">
                <a:solidFill>
                  <a:schemeClr val="bg1"/>
                </a:solidFill>
                <a:uFill>
                  <a:solidFill>
                    <a:schemeClr val="tx2"/>
                  </a:solidFill>
                </a:uFill>
                <a:latin typeface="IBM Plex Sans" charset="0"/>
                <a:ea typeface="IBM Plex Sans" charset="0"/>
                <a:cs typeface="IBM Plex Sans" charset="0"/>
              </a:rPr>
              <a:t>Monte Carlo </a:t>
            </a:r>
            <a:r>
              <a:rPr lang="en-TH" sz="4000" b="1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2359078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D91DB-87D3-8F41-B577-5611268710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64CE73-FBDC-9D48-80CE-D9D8E2B48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0353"/>
            <a:ext cx="9144000" cy="39434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97A910-9FB1-AB4C-B821-A6611C251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201168"/>
            <a:ext cx="7854696" cy="804672"/>
          </a:xfrm>
        </p:spPr>
        <p:txBody>
          <a:bodyPr/>
          <a:lstStyle/>
          <a:p>
            <a:r>
              <a:rPr lang="en-US" b="1" dirty="0">
                <a:latin typeface="IBM Plex Sans Hebrew" panose="020B0503050203000203" pitchFamily="34" charset="-79"/>
                <a:cs typeface="IBM Plex Sans Hebrew" panose="020B0503050203000203" pitchFamily="34" charset="-79"/>
              </a:rPr>
              <a:t>Instead of asking more clarifying questions, WA can be addressed a general model for ranking entities.</a:t>
            </a:r>
            <a:endParaRPr lang="en-TH" b="1" dirty="0">
              <a:latin typeface="IBM Plex Sans Hebrew" panose="020B0503050203000203" pitchFamily="34" charset="-79"/>
              <a:cs typeface="IBM Plex Sans Hebrew" panose="020B0503050203000203" pitchFamily="34" charset="-79"/>
            </a:endParaRPr>
          </a:p>
        </p:txBody>
      </p:sp>
      <p:pic>
        <p:nvPicPr>
          <p:cNvPr id="7" name="Picture 2" descr="IBM Watson Website &amp; App Integration | Contentstack">
            <a:extLst>
              <a:ext uri="{FF2B5EF4-FFF2-40B4-BE49-F238E27FC236}">
                <a16:creationId xmlns:a16="http://schemas.microsoft.com/office/drawing/2014/main" id="{3E55B51C-6AC1-A34E-8275-9C3B52389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91352"/>
            <a:ext cx="1408176" cy="59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03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54EFB7-E54D-2A49-BDC2-D857A744B2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1723DB98-CDE6-A649-8292-5199EE056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161" y="351517"/>
            <a:ext cx="8388000" cy="540042"/>
          </a:xfrm>
        </p:spPr>
        <p:txBody>
          <a:bodyPr/>
          <a:lstStyle/>
          <a:p>
            <a:r>
              <a:rPr lang="en-GB" dirty="0"/>
              <a:t>Data Mining</a:t>
            </a:r>
            <a:br>
              <a:rPr lang="en-US" dirty="0"/>
            </a:br>
            <a:endParaRPr lang="en-GB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C0B383D-4035-D84D-ADDC-6CF08548E791}"/>
              </a:ext>
            </a:extLst>
          </p:cNvPr>
          <p:cNvSpPr txBox="1">
            <a:spLocks noChangeArrowheads="1"/>
          </p:cNvSpPr>
          <p:nvPr/>
        </p:nvSpPr>
        <p:spPr>
          <a:xfrm>
            <a:off x="226092" y="1132207"/>
            <a:ext cx="4063160" cy="135248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marR="0" indent="-304792" algn="l" defTabSz="1219170" rtl="0" eaLnBrk="1" fontAlgn="auto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marR="0" indent="-304792" algn="l" defTabSz="1219170" rtl="0" eaLnBrk="1" fontAlgn="auto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marR="0" indent="-304792" algn="l" defTabSz="1219170" rtl="0" eaLnBrk="1" fontAlgn="auto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marR="0" indent="-304792" algn="l" defTabSz="1219170" rtl="0" eaLnBrk="1" fontAlgn="auto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altLang="en-US" sz="1275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1BE402-7E14-5D47-B144-D851DDD9D2E2}"/>
              </a:ext>
            </a:extLst>
          </p:cNvPr>
          <p:cNvSpPr/>
          <p:nvPr/>
        </p:nvSpPr>
        <p:spPr>
          <a:xfrm>
            <a:off x="281795" y="731488"/>
            <a:ext cx="6862069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As world of artificial intelligence is the key to gain a competitive edge, adapt and response to an unpredictable in term of cognitive chat-bot. This concept can be produced from structured and unstructured data collected from user example.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D459A8-FCE9-5947-844D-C6F07DA57F99}"/>
              </a:ext>
            </a:extLst>
          </p:cNvPr>
          <p:cNvSpPr txBox="1"/>
          <p:nvPr/>
        </p:nvSpPr>
        <p:spPr>
          <a:xfrm>
            <a:off x="308662" y="1335927"/>
            <a:ext cx="607207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050" dirty="0"/>
              <a:t>How to evaluate the performance by using analytical models?</a:t>
            </a:r>
          </a:p>
          <a:p>
            <a:pPr marL="214313" indent="-214313">
              <a:buFontTx/>
              <a:buChar char="-"/>
            </a:pPr>
            <a:r>
              <a:rPr lang="en-US" sz="1050" dirty="0"/>
              <a:t>Data mining is the process of extracting patens from Watson Assistant workspace</a:t>
            </a:r>
          </a:p>
          <a:p>
            <a:pPr marL="214313" indent="-214313">
              <a:buFontTx/>
              <a:buChar char="-"/>
            </a:pPr>
            <a:r>
              <a:rPr lang="en-US" sz="1050" dirty="0"/>
              <a:t>Data mining discovers relationships of confusion data, by using data visualization techniques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944B23-2074-3546-B20E-E735C0142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41" y="2678581"/>
            <a:ext cx="2214986" cy="667382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3C4A63B-52C0-BA43-9D3E-321306302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467" y="3045408"/>
            <a:ext cx="1471679" cy="140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close up of a keyboard&#10;&#10;Description automatically generated">
            <a:extLst>
              <a:ext uri="{FF2B5EF4-FFF2-40B4-BE49-F238E27FC236}">
                <a16:creationId xmlns:a16="http://schemas.microsoft.com/office/drawing/2014/main" id="{DCFF6D49-9DA5-274C-8F4D-69FC584F9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66" y="3751973"/>
            <a:ext cx="1490738" cy="1011261"/>
          </a:xfrm>
          <a:prstGeom prst="rect">
            <a:avLst/>
          </a:prstGeom>
        </p:spPr>
      </p:pic>
      <p:pic>
        <p:nvPicPr>
          <p:cNvPr id="12" name="Picture 4" descr="Related image">
            <a:hlinkClick r:id="rId5"/>
            <a:extLst>
              <a:ext uri="{FF2B5EF4-FFF2-40B4-BE49-F238E27FC236}">
                <a16:creationId xmlns:a16="http://schemas.microsoft.com/office/drawing/2014/main" id="{960E8F82-5C33-3441-8108-C7EF201C0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891" y="4175648"/>
            <a:ext cx="633714" cy="63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 result for watson conversation logo">
            <a:hlinkClick r:id="rId7"/>
            <a:extLst>
              <a:ext uri="{FF2B5EF4-FFF2-40B4-BE49-F238E27FC236}">
                <a16:creationId xmlns:a16="http://schemas.microsoft.com/office/drawing/2014/main" id="{BEBDEAEB-9D87-5141-8F70-B2B6F3630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168" y="3632561"/>
            <a:ext cx="540042" cy="54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Image result for data mining ibm logo">
            <a:hlinkClick r:id="rId9"/>
            <a:extLst>
              <a:ext uri="{FF2B5EF4-FFF2-40B4-BE49-F238E27FC236}">
                <a16:creationId xmlns:a16="http://schemas.microsoft.com/office/drawing/2014/main" id="{98F9A0F6-014C-A14D-964D-DFC3CAA5C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978" y="2976301"/>
            <a:ext cx="633714" cy="63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Related image">
            <a:hlinkClick r:id="rId11"/>
            <a:extLst>
              <a:ext uri="{FF2B5EF4-FFF2-40B4-BE49-F238E27FC236}">
                <a16:creationId xmlns:a16="http://schemas.microsoft.com/office/drawing/2014/main" id="{5BA6B64F-99DE-7643-AA3E-F17CF4D15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687" y="2402489"/>
            <a:ext cx="609783" cy="60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7" descr="Image result for data analytics ibm">
            <a:hlinkClick r:id="rId13"/>
            <a:extLst>
              <a:ext uri="{FF2B5EF4-FFF2-40B4-BE49-F238E27FC236}">
                <a16:creationId xmlns:a16="http://schemas.microsoft.com/office/drawing/2014/main" id="{272E0212-1998-7849-8001-2532EBE4E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565" y="1912249"/>
            <a:ext cx="642911" cy="64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E1E73C4-F05B-7946-8B6C-483C6F5E6B25}"/>
              </a:ext>
            </a:extLst>
          </p:cNvPr>
          <p:cNvSpPr txBox="1"/>
          <p:nvPr/>
        </p:nvSpPr>
        <p:spPr>
          <a:xfrm>
            <a:off x="6865982" y="2525823"/>
            <a:ext cx="657552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Prediction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BA5CE4-455C-0143-8E8C-AE24FE5FA2B8}"/>
              </a:ext>
            </a:extLst>
          </p:cNvPr>
          <p:cNvSpPr txBox="1"/>
          <p:nvPr/>
        </p:nvSpPr>
        <p:spPr>
          <a:xfrm>
            <a:off x="4551952" y="4809363"/>
            <a:ext cx="1199367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Database Workspace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185FAB-B0C1-CE4B-8FB6-913D4ADC45E5}"/>
              </a:ext>
            </a:extLst>
          </p:cNvPr>
          <p:cNvSpPr txBox="1"/>
          <p:nvPr/>
        </p:nvSpPr>
        <p:spPr>
          <a:xfrm>
            <a:off x="5275492" y="4198195"/>
            <a:ext cx="907621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 Intents Entities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A95DDC-3E76-EF41-8ECE-33988A285091}"/>
              </a:ext>
            </a:extLst>
          </p:cNvPr>
          <p:cNvSpPr txBox="1"/>
          <p:nvPr/>
        </p:nvSpPr>
        <p:spPr>
          <a:xfrm>
            <a:off x="5915210" y="3581971"/>
            <a:ext cx="48763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Dialog</a:t>
            </a:r>
          </a:p>
        </p:txBody>
      </p:sp>
      <p:pic>
        <p:nvPicPr>
          <p:cNvPr id="21" name="Picture 21" descr="Image result for data mining ibm logo">
            <a:hlinkClick r:id="rId15"/>
            <a:extLst>
              <a:ext uri="{FF2B5EF4-FFF2-40B4-BE49-F238E27FC236}">
                <a16:creationId xmlns:a16="http://schemas.microsoft.com/office/drawing/2014/main" id="{F7F8B390-C3D9-1D43-B67B-3B3891EB9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809" y="1325674"/>
            <a:ext cx="609783" cy="60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7232B69-7AE7-FD4D-84FB-4C8D87C30742}"/>
              </a:ext>
            </a:extLst>
          </p:cNvPr>
          <p:cNvSpPr txBox="1"/>
          <p:nvPr/>
        </p:nvSpPr>
        <p:spPr>
          <a:xfrm>
            <a:off x="6330575" y="2915173"/>
            <a:ext cx="609462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Analytics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FD15309-EB1C-5E41-86F0-A108A6668D89}"/>
              </a:ext>
            </a:extLst>
          </p:cNvPr>
          <p:cNvSpPr/>
          <p:nvPr/>
        </p:nvSpPr>
        <p:spPr>
          <a:xfrm>
            <a:off x="7328596" y="1881295"/>
            <a:ext cx="1051891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825" dirty="0"/>
              <a:t>Pattern Evaluation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15A7D4-DF79-224E-97DB-234D79AE9811}"/>
              </a:ext>
            </a:extLst>
          </p:cNvPr>
          <p:cNvSpPr txBox="1"/>
          <p:nvPr/>
        </p:nvSpPr>
        <p:spPr>
          <a:xfrm>
            <a:off x="7840101" y="1212615"/>
            <a:ext cx="1087854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Natural Language Understanding</a:t>
            </a:r>
          </a:p>
        </p:txBody>
      </p:sp>
      <p:pic>
        <p:nvPicPr>
          <p:cNvPr id="25" name="Picture 27" descr="Image result for natural language processing IBM">
            <a:hlinkClick r:id="rId17"/>
            <a:extLst>
              <a:ext uri="{FF2B5EF4-FFF2-40B4-BE49-F238E27FC236}">
                <a16:creationId xmlns:a16="http://schemas.microsoft.com/office/drawing/2014/main" id="{1C21A898-C44F-E84A-AF4E-8F343DFA8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595" y="631092"/>
            <a:ext cx="569839" cy="56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9AA8BC13-1A25-BD4D-85FB-2ED11958ACDD}"/>
              </a:ext>
            </a:extLst>
          </p:cNvPr>
          <p:cNvCxnSpPr>
            <a:stCxn id="12" idx="0"/>
            <a:endCxn id="13" idx="1"/>
          </p:cNvCxnSpPr>
          <p:nvPr/>
        </p:nvCxnSpPr>
        <p:spPr>
          <a:xfrm rot="5400000" flipH="1" flipV="1">
            <a:off x="5114425" y="3914906"/>
            <a:ext cx="273067" cy="248420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D416D99C-1C57-424D-8ABA-F61332C72F6F}"/>
              </a:ext>
            </a:extLst>
          </p:cNvPr>
          <p:cNvCxnSpPr>
            <a:cxnSpLocks/>
            <a:endCxn id="14" idx="1"/>
          </p:cNvCxnSpPr>
          <p:nvPr/>
        </p:nvCxnSpPr>
        <p:spPr>
          <a:xfrm rot="5400000" flipH="1" flipV="1">
            <a:off x="5538997" y="3386090"/>
            <a:ext cx="364913" cy="179049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92D8A3AB-9F5D-8A4A-88E5-ED78B104F6BF}"/>
              </a:ext>
            </a:extLst>
          </p:cNvPr>
          <p:cNvCxnSpPr>
            <a:cxnSpLocks/>
            <a:endCxn id="15" idx="1"/>
          </p:cNvCxnSpPr>
          <p:nvPr/>
        </p:nvCxnSpPr>
        <p:spPr>
          <a:xfrm rot="5400000" flipH="1" flipV="1">
            <a:off x="6018077" y="2787807"/>
            <a:ext cx="346035" cy="18518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D384DB4F-DAA5-534A-A536-366682F23796}"/>
              </a:ext>
            </a:extLst>
          </p:cNvPr>
          <p:cNvCxnSpPr>
            <a:cxnSpLocks/>
            <a:endCxn id="16" idx="1"/>
          </p:cNvCxnSpPr>
          <p:nvPr/>
        </p:nvCxnSpPr>
        <p:spPr>
          <a:xfrm rot="5400000" flipH="1" flipV="1">
            <a:off x="6583079" y="2239204"/>
            <a:ext cx="250985" cy="239987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3BC91D9C-82D8-834B-9D72-01D15220100F}"/>
              </a:ext>
            </a:extLst>
          </p:cNvPr>
          <p:cNvCxnSpPr>
            <a:cxnSpLocks/>
            <a:endCxn id="21" idx="1"/>
          </p:cNvCxnSpPr>
          <p:nvPr/>
        </p:nvCxnSpPr>
        <p:spPr>
          <a:xfrm rot="5400000" flipH="1" flipV="1">
            <a:off x="7088836" y="1685593"/>
            <a:ext cx="323001" cy="212945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679D4DCA-32EF-B64F-A510-07FF0105F9AA}"/>
              </a:ext>
            </a:extLst>
          </p:cNvPr>
          <p:cNvCxnSpPr>
            <a:cxnSpLocks/>
            <a:stCxn id="21" idx="0"/>
            <a:endCxn id="25" idx="1"/>
          </p:cNvCxnSpPr>
          <p:nvPr/>
        </p:nvCxnSpPr>
        <p:spPr>
          <a:xfrm rot="5400000" flipH="1" flipV="1">
            <a:off x="7649316" y="928396"/>
            <a:ext cx="409663" cy="384895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7A98D59A-FCF9-774C-ADBF-3586D0A45446}"/>
              </a:ext>
            </a:extLst>
          </p:cNvPr>
          <p:cNvSpPr/>
          <p:nvPr/>
        </p:nvSpPr>
        <p:spPr>
          <a:xfrm>
            <a:off x="3067550" y="2822583"/>
            <a:ext cx="126669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Data Visualization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D37F3D-C644-8D40-A797-71E092E77553}"/>
              </a:ext>
            </a:extLst>
          </p:cNvPr>
          <p:cNvSpPr/>
          <p:nvPr/>
        </p:nvSpPr>
        <p:spPr>
          <a:xfrm>
            <a:off x="1097182" y="2422728"/>
            <a:ext cx="104708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Data Analytics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281960A-B5C4-3743-896B-F92BC3BBAADC}"/>
              </a:ext>
            </a:extLst>
          </p:cNvPr>
          <p:cNvSpPr/>
          <p:nvPr/>
        </p:nvSpPr>
        <p:spPr>
          <a:xfrm>
            <a:off x="856746" y="3424437"/>
            <a:ext cx="175400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Data Training &amp; Validation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447D42E-B9ED-6644-BDB7-D5D34A8F781C}"/>
              </a:ext>
            </a:extLst>
          </p:cNvPr>
          <p:cNvSpPr/>
          <p:nvPr/>
        </p:nvSpPr>
        <p:spPr>
          <a:xfrm>
            <a:off x="269423" y="202433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Predictive (Supervised Techniques: Classification)</a:t>
            </a:r>
          </a:p>
        </p:txBody>
      </p:sp>
      <p:pic>
        <p:nvPicPr>
          <p:cNvPr id="36" name="Picture 2" descr="IBM Watson Website &amp; App Integration | Contentstack">
            <a:extLst>
              <a:ext uri="{FF2B5EF4-FFF2-40B4-BE49-F238E27FC236}">
                <a16:creationId xmlns:a16="http://schemas.microsoft.com/office/drawing/2014/main" id="{13E066CB-C121-F046-9FEA-1B5A45D19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91352"/>
            <a:ext cx="1408176" cy="59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327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54EFB7-E54D-2A49-BDC2-D857A744B2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9FE81110-2219-D947-BD06-E889E8197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00" y="236034"/>
            <a:ext cx="8388000" cy="540042"/>
          </a:xfrm>
        </p:spPr>
        <p:txBody>
          <a:bodyPr/>
          <a:lstStyle/>
          <a:p>
            <a:r>
              <a:rPr lang="en-GB" dirty="0"/>
              <a:t>Cross-industry standard process for data mining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45AD31A-73AD-B144-92CB-4CAA28E61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5739" y="1452171"/>
            <a:ext cx="971550" cy="319088"/>
          </a:xfrm>
          <a:prstGeom prst="rect">
            <a:avLst/>
          </a:prstGeom>
          <a:solidFill>
            <a:schemeClr val="bg1"/>
          </a:solidFill>
          <a:ln w="12700">
            <a:solidFill>
              <a:schemeClr val="hlink"/>
            </a:solidFill>
            <a:miter lim="800000"/>
            <a:headEnd/>
            <a:tailEnd/>
          </a:ln>
          <a:effectLst>
            <a:outerShdw dist="107763" dir="2700000" algn="ctr" rotWithShape="0">
              <a:schemeClr val="tx2"/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013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64C16272-FEA5-444B-B555-ADC1B7479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6707" y="1441456"/>
            <a:ext cx="851997" cy="34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defTabSz="7620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de-DE" altLang="en-US" sz="900" b="1" dirty="0">
                <a:solidFill>
                  <a:srgbClr val="000099"/>
                </a:solidFill>
                <a:latin typeface="CorpoSDem" pitchFamily="2" charset="0"/>
              </a:rPr>
              <a:t>Business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de-DE" altLang="en-US" sz="900" b="1" dirty="0">
                <a:solidFill>
                  <a:srgbClr val="000099"/>
                </a:solidFill>
                <a:latin typeface="CorpoSDem" pitchFamily="2" charset="0"/>
              </a:rPr>
              <a:t>Understanding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D615F806-838A-614B-B1CF-E8EC1402A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1748" y="2065455"/>
            <a:ext cx="972741" cy="319088"/>
          </a:xfrm>
          <a:prstGeom prst="rect">
            <a:avLst/>
          </a:prstGeom>
          <a:solidFill>
            <a:schemeClr val="bg1"/>
          </a:solidFill>
          <a:ln w="12700">
            <a:solidFill>
              <a:schemeClr val="hlink"/>
            </a:solidFill>
            <a:miter lim="800000"/>
            <a:headEnd/>
            <a:tailEnd/>
          </a:ln>
          <a:effectLst>
            <a:outerShdw dist="107763" dir="2700000" algn="ctr" rotWithShape="0">
              <a:schemeClr val="tx2"/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013"/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FC62F842-7AC5-FD48-ADE1-A4D59421ED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2716" y="2054740"/>
            <a:ext cx="851997" cy="34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defTabSz="7620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de-DE" altLang="en-US" sz="900" b="1" dirty="0">
                <a:solidFill>
                  <a:srgbClr val="000099"/>
                </a:solidFill>
                <a:latin typeface="CorpoSDem" pitchFamily="2" charset="0"/>
              </a:rPr>
              <a:t>Data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de-DE" altLang="en-US" sz="900" b="1" dirty="0">
                <a:solidFill>
                  <a:srgbClr val="000099"/>
                </a:solidFill>
                <a:latin typeface="CorpoSDem" pitchFamily="2" charset="0"/>
              </a:rPr>
              <a:t>Understanding</a:t>
            </a: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085B6748-FBBF-864D-893E-C116CEC2B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314" y="2773717"/>
            <a:ext cx="951310" cy="342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hlink"/>
            </a:solidFill>
            <a:miter lim="800000"/>
            <a:headEnd/>
            <a:tailEnd/>
          </a:ln>
          <a:effectLst>
            <a:outerShdw dist="107763" dir="2700000" algn="ctr" rotWithShape="0">
              <a:schemeClr val="tx2"/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013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9AA54020-469D-2344-980E-89DAD2B4D6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166" y="2836820"/>
            <a:ext cx="648416" cy="205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defTabSz="7620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de-DE" altLang="en-US" sz="900" b="1" dirty="0">
                <a:solidFill>
                  <a:srgbClr val="000099"/>
                </a:solidFill>
                <a:latin typeface="CorpoSDem" pitchFamily="2" charset="0"/>
              </a:rPr>
              <a:t>Evaluation</a:t>
            </a:r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24BD9900-15D9-4E48-9C3A-0599105DF6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2939" y="2773717"/>
            <a:ext cx="971550" cy="319088"/>
          </a:xfrm>
          <a:prstGeom prst="rect">
            <a:avLst/>
          </a:prstGeom>
          <a:solidFill>
            <a:schemeClr val="bg1"/>
          </a:solidFill>
          <a:ln w="12700">
            <a:solidFill>
              <a:schemeClr val="hlink"/>
            </a:solidFill>
            <a:miter lim="800000"/>
            <a:headEnd/>
            <a:tailEnd/>
          </a:ln>
          <a:effectLst>
            <a:outerShdw dist="107763" dir="2700000" algn="ctr" rotWithShape="0">
              <a:schemeClr val="tx2"/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013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E2B9D70E-F770-6B42-9DB4-CF2E80545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3816" y="2747524"/>
            <a:ext cx="710934" cy="34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defTabSz="7620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de-DE" altLang="en-US" sz="900" b="1" dirty="0">
                <a:solidFill>
                  <a:srgbClr val="000099"/>
                </a:solidFill>
                <a:latin typeface="CorpoSDem" pitchFamily="2" charset="0"/>
              </a:rPr>
              <a:t>Data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de-DE" altLang="en-US" sz="900" b="1" dirty="0">
                <a:solidFill>
                  <a:srgbClr val="000099"/>
                </a:solidFill>
                <a:latin typeface="CorpoSDem" pitchFamily="2" charset="0"/>
              </a:rPr>
              <a:t>Preparation</a:t>
            </a:r>
          </a:p>
        </p:txBody>
      </p:sp>
      <p:sp>
        <p:nvSpPr>
          <p:cNvPr id="13" name="Rectangle 20">
            <a:extLst>
              <a:ext uri="{FF2B5EF4-FFF2-40B4-BE49-F238E27FC236}">
                <a16:creationId xmlns:a16="http://schemas.microsoft.com/office/drawing/2014/main" id="{FA904C52-6B4A-B743-A81E-D8E19BDB5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5739" y="3411707"/>
            <a:ext cx="971550" cy="350044"/>
          </a:xfrm>
          <a:prstGeom prst="rect">
            <a:avLst/>
          </a:prstGeom>
          <a:solidFill>
            <a:schemeClr val="bg1"/>
          </a:solidFill>
          <a:ln w="12700">
            <a:solidFill>
              <a:schemeClr val="hlink"/>
            </a:solidFill>
            <a:miter lim="800000"/>
            <a:headEnd/>
            <a:tailEnd/>
          </a:ln>
          <a:effectLst>
            <a:outerShdw dist="107763" dir="2700000" algn="ctr" rotWithShape="0">
              <a:schemeClr val="tx2"/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013" dirty="0"/>
          </a:p>
        </p:txBody>
      </p:sp>
      <p:sp>
        <p:nvSpPr>
          <p:cNvPr id="14" name="Rectangle 21">
            <a:extLst>
              <a:ext uri="{FF2B5EF4-FFF2-40B4-BE49-F238E27FC236}">
                <a16:creationId xmlns:a16="http://schemas.microsoft.com/office/drawing/2014/main" id="{14BF6A77-15DD-3C40-9B84-001E87B9ED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3636" y="3484930"/>
            <a:ext cx="595516" cy="205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defTabSz="7620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de-DE" altLang="en-US" sz="900" b="1" dirty="0">
                <a:solidFill>
                  <a:srgbClr val="000099"/>
                </a:solidFill>
                <a:latin typeface="CorpoSDem" pitchFamily="2" charset="0"/>
              </a:rPr>
              <a:t>Modeling</a:t>
            </a:r>
          </a:p>
        </p:txBody>
      </p:sp>
      <p:sp>
        <p:nvSpPr>
          <p:cNvPr id="15" name="Rectangle 29">
            <a:extLst>
              <a:ext uri="{FF2B5EF4-FFF2-40B4-BE49-F238E27FC236}">
                <a16:creationId xmlns:a16="http://schemas.microsoft.com/office/drawing/2014/main" id="{4D62CACA-77B4-784A-B949-557096C0C7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074" y="2062795"/>
            <a:ext cx="971550" cy="340519"/>
          </a:xfrm>
          <a:prstGeom prst="rect">
            <a:avLst/>
          </a:prstGeom>
          <a:solidFill>
            <a:schemeClr val="bg1"/>
          </a:solidFill>
          <a:ln w="12700">
            <a:solidFill>
              <a:schemeClr val="hlink"/>
            </a:solidFill>
            <a:miter lim="800000"/>
            <a:headEnd/>
            <a:tailEnd/>
          </a:ln>
          <a:effectLst>
            <a:outerShdw dist="107763" dir="2700000" algn="ctr" rotWithShape="0">
              <a:schemeClr val="tx2"/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013"/>
          </a:p>
        </p:txBody>
      </p:sp>
      <p:sp>
        <p:nvSpPr>
          <p:cNvPr id="16" name="Rectangle 30">
            <a:extLst>
              <a:ext uri="{FF2B5EF4-FFF2-40B4-BE49-F238E27FC236}">
                <a16:creationId xmlns:a16="http://schemas.microsoft.com/office/drawing/2014/main" id="{D40CCE71-F3E1-804D-9B91-C9E1C63C5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943" y="2121135"/>
            <a:ext cx="789384" cy="205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866" tIns="33338" rIns="67866" bIns="33338">
            <a:spAutoFit/>
          </a:bodyPr>
          <a:lstStyle>
            <a:lvl1pPr defTabSz="7620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de-DE" altLang="en-US" sz="900" b="1" dirty="0">
                <a:solidFill>
                  <a:srgbClr val="000099"/>
                </a:solidFill>
                <a:latin typeface="CorpoSDem" pitchFamily="2" charset="0"/>
              </a:rPr>
              <a:t>Deployment</a:t>
            </a: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2480E73E-B6D1-5441-8959-5C81BF6033DB}"/>
              </a:ext>
            </a:extLst>
          </p:cNvPr>
          <p:cNvCxnSpPr>
            <a:stCxn id="5" idx="3"/>
            <a:endCxn id="8" idx="0"/>
          </p:cNvCxnSpPr>
          <p:nvPr/>
        </p:nvCxnSpPr>
        <p:spPr>
          <a:xfrm>
            <a:off x="2707289" y="1611715"/>
            <a:ext cx="841426" cy="443025"/>
          </a:xfrm>
          <a:prstGeom prst="curvedConnector2">
            <a:avLst/>
          </a:prstGeom>
          <a:ln>
            <a:solidFill>
              <a:srgbClr val="EE53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87DE718F-CFB1-6E4A-AA86-A500F9849C65}"/>
              </a:ext>
            </a:extLst>
          </p:cNvPr>
          <p:cNvCxnSpPr>
            <a:stCxn id="11" idx="2"/>
            <a:endCxn id="13" idx="3"/>
          </p:cNvCxnSpPr>
          <p:nvPr/>
        </p:nvCxnSpPr>
        <p:spPr>
          <a:xfrm rot="5400000">
            <a:off x="2881039" y="2919055"/>
            <a:ext cx="493925" cy="841424"/>
          </a:xfrm>
          <a:prstGeom prst="curvedConnector2">
            <a:avLst/>
          </a:prstGeom>
          <a:ln>
            <a:solidFill>
              <a:srgbClr val="EE53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9FC74CF8-D527-E347-BA49-934257A25EBA}"/>
              </a:ext>
            </a:extLst>
          </p:cNvPr>
          <p:cNvCxnSpPr>
            <a:stCxn id="13" idx="1"/>
            <a:endCxn id="9" idx="2"/>
          </p:cNvCxnSpPr>
          <p:nvPr/>
        </p:nvCxnSpPr>
        <p:spPr>
          <a:xfrm rot="10800000">
            <a:off x="896969" y="3116617"/>
            <a:ext cx="838770" cy="470112"/>
          </a:xfrm>
          <a:prstGeom prst="curvedConnector2">
            <a:avLst/>
          </a:prstGeom>
          <a:ln>
            <a:solidFill>
              <a:srgbClr val="EE53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C9AD3733-5F27-3642-A95B-3C1C5C51A6E5}"/>
              </a:ext>
            </a:extLst>
          </p:cNvPr>
          <p:cNvCxnSpPr>
            <a:stCxn id="15" idx="0"/>
            <a:endCxn id="5" idx="1"/>
          </p:cNvCxnSpPr>
          <p:nvPr/>
        </p:nvCxnSpPr>
        <p:spPr>
          <a:xfrm rot="5400000" flipH="1" flipV="1">
            <a:off x="1085754" y="1412809"/>
            <a:ext cx="451080" cy="848891"/>
          </a:xfrm>
          <a:prstGeom prst="curvedConnector2">
            <a:avLst/>
          </a:prstGeom>
          <a:ln>
            <a:solidFill>
              <a:srgbClr val="EE53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08370738-D336-6646-AE84-B75BC8517468}"/>
              </a:ext>
            </a:extLst>
          </p:cNvPr>
          <p:cNvCxnSpPr>
            <a:stCxn id="7" idx="3"/>
            <a:endCxn id="11" idx="3"/>
          </p:cNvCxnSpPr>
          <p:nvPr/>
        </p:nvCxnSpPr>
        <p:spPr>
          <a:xfrm>
            <a:off x="4034489" y="2224999"/>
            <a:ext cx="9525" cy="708262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0D353143-EAF1-7847-91B6-1468A267A822}"/>
              </a:ext>
            </a:extLst>
          </p:cNvPr>
          <p:cNvCxnSpPr>
            <a:stCxn id="9" idx="1"/>
            <a:endCxn id="15" idx="1"/>
          </p:cNvCxnSpPr>
          <p:nvPr/>
        </p:nvCxnSpPr>
        <p:spPr>
          <a:xfrm rot="10800000">
            <a:off x="401075" y="2233056"/>
            <a:ext cx="20240" cy="712112"/>
          </a:xfrm>
          <a:prstGeom prst="curvedConnector3">
            <a:avLst>
              <a:gd name="adj1" fmla="val 947075"/>
            </a:avLst>
          </a:prstGeom>
          <a:ln>
            <a:solidFill>
              <a:srgbClr val="EE53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Image result for business understanding ibm">
            <a:hlinkClick r:id="rId2"/>
            <a:extLst>
              <a:ext uri="{FF2B5EF4-FFF2-40B4-BE49-F238E27FC236}">
                <a16:creationId xmlns:a16="http://schemas.microsoft.com/office/drawing/2014/main" id="{81A607B2-A38E-6A45-BBFB-A17C67634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884" y="838745"/>
            <a:ext cx="1121037" cy="54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36F0FE-D920-F949-94C5-14ABF1B4A107}"/>
              </a:ext>
            </a:extLst>
          </p:cNvPr>
          <p:cNvSpPr/>
          <p:nvPr/>
        </p:nvSpPr>
        <p:spPr>
          <a:xfrm>
            <a:off x="5479921" y="840109"/>
            <a:ext cx="358576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 dirty="0"/>
              <a:t>Business Understanding</a:t>
            </a:r>
            <a:r>
              <a:rPr lang="en-US" sz="900" dirty="0"/>
              <a:t>, focuses on objectives and requirement changes, then converting the concept into a data mining process to define a preliminary plan design to achieve the objectives.</a:t>
            </a:r>
          </a:p>
        </p:txBody>
      </p:sp>
      <p:pic>
        <p:nvPicPr>
          <p:cNvPr id="25" name="Picture 4" descr="Image result for Understanding chatbot ibm logo">
            <a:extLst>
              <a:ext uri="{FF2B5EF4-FFF2-40B4-BE49-F238E27FC236}">
                <a16:creationId xmlns:a16="http://schemas.microsoft.com/office/drawing/2014/main" id="{304694C3-8F3F-3743-9DDF-020A38998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884" y="1414144"/>
            <a:ext cx="1121037" cy="56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7F7FEA8-F6FE-7341-A9C1-A23487E73A67}"/>
              </a:ext>
            </a:extLst>
          </p:cNvPr>
          <p:cNvSpPr/>
          <p:nvPr/>
        </p:nvSpPr>
        <p:spPr>
          <a:xfrm>
            <a:off x="5479921" y="1393105"/>
            <a:ext cx="35857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 dirty="0"/>
              <a:t>Data understanding </a:t>
            </a:r>
            <a:r>
              <a:rPr lang="en-US" sz="900" dirty="0"/>
              <a:t>phase starts with an initial data collection from Watson Assistant and proceeds with training activities in order to get familiar with the requirement, identify data quality and discover first insights.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F22AE4-AC5B-6B40-A47F-01CB4AA177D8}"/>
              </a:ext>
            </a:extLst>
          </p:cNvPr>
          <p:cNvSpPr/>
          <p:nvPr/>
        </p:nvSpPr>
        <p:spPr>
          <a:xfrm>
            <a:off x="5469955" y="2015337"/>
            <a:ext cx="35545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 dirty="0"/>
              <a:t>Data preparation </a:t>
            </a:r>
            <a:r>
              <a:rPr lang="en-US" sz="900" dirty="0"/>
              <a:t>phase covers chat bot activities to construct the final decision. Tasks include data analytic, record and attribute selection as well as transformation and simulating of data for data mining methods.</a:t>
            </a:r>
          </a:p>
        </p:txBody>
      </p:sp>
      <p:pic>
        <p:nvPicPr>
          <p:cNvPr id="28" name="Picture 8" descr="Image result for machine learning ibm">
            <a:extLst>
              <a:ext uri="{FF2B5EF4-FFF2-40B4-BE49-F238E27FC236}">
                <a16:creationId xmlns:a16="http://schemas.microsoft.com/office/drawing/2014/main" id="{20757CD6-EC00-6041-9D0F-C40D86A6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191" y="2700132"/>
            <a:ext cx="1112730" cy="62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B8790929-C74E-184E-ABFF-C52A7A474C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8884" y="2035695"/>
            <a:ext cx="1121037" cy="58404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4FD3C03-B117-0B4F-9469-B69D2E9D9892}"/>
              </a:ext>
            </a:extLst>
          </p:cNvPr>
          <p:cNvSpPr/>
          <p:nvPr/>
        </p:nvSpPr>
        <p:spPr>
          <a:xfrm>
            <a:off x="5501746" y="2797890"/>
            <a:ext cx="355459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 dirty="0"/>
              <a:t>Modeling</a:t>
            </a:r>
            <a:r>
              <a:rPr lang="en-US" sz="900" dirty="0"/>
              <a:t> techniques, selected and applied data science, statistic models, data mining, classification: K measuring, F score and Confusion matrix.</a:t>
            </a:r>
          </a:p>
        </p:txBody>
      </p:sp>
      <p:pic>
        <p:nvPicPr>
          <p:cNvPr id="31" name="Picture 10" descr="Image result for data Evaluation ibm logo">
            <a:extLst>
              <a:ext uri="{FF2B5EF4-FFF2-40B4-BE49-F238E27FC236}">
                <a16:creationId xmlns:a16="http://schemas.microsoft.com/office/drawing/2014/main" id="{B15D64B1-2C04-384B-AFF2-9E77B96A7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191" y="3420017"/>
            <a:ext cx="1107710" cy="66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FE8CC6B-8FFB-D047-A101-5557D8A12250}"/>
              </a:ext>
            </a:extLst>
          </p:cNvPr>
          <p:cNvSpPr/>
          <p:nvPr/>
        </p:nvSpPr>
        <p:spPr>
          <a:xfrm>
            <a:off x="5485012" y="3441946"/>
            <a:ext cx="35474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 dirty="0"/>
              <a:t>Evaluation</a:t>
            </a:r>
            <a:r>
              <a:rPr lang="en-US" sz="900" dirty="0"/>
              <a:t> models, a key objective to determine if there is some important business matter that has not been sufficiently considered. At the end of this phase, a decision on the use of the data mining results provide more efficient models.</a:t>
            </a:r>
          </a:p>
        </p:txBody>
      </p:sp>
      <p:pic>
        <p:nvPicPr>
          <p:cNvPr id="33" name="Picture 12" descr="Image result for Deployment ibm logo">
            <a:extLst>
              <a:ext uri="{FF2B5EF4-FFF2-40B4-BE49-F238E27FC236}">
                <a16:creationId xmlns:a16="http://schemas.microsoft.com/office/drawing/2014/main" id="{C5AE480F-A557-2847-85D9-86987325A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191" y="4204253"/>
            <a:ext cx="1099403" cy="64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5DF14EE0-A434-474D-8B9A-2466CE943DD0}"/>
              </a:ext>
            </a:extLst>
          </p:cNvPr>
          <p:cNvSpPr/>
          <p:nvPr/>
        </p:nvSpPr>
        <p:spPr>
          <a:xfrm>
            <a:off x="5466595" y="4282275"/>
            <a:ext cx="355459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 dirty="0"/>
              <a:t>Deployment</a:t>
            </a:r>
            <a:r>
              <a:rPr lang="en-US" sz="900" dirty="0"/>
              <a:t> phase, as generating a report from python jupyter notebook as implementing a repeatable data mining process across Watson Assistant workspace.</a:t>
            </a:r>
          </a:p>
        </p:txBody>
      </p:sp>
      <p:pic>
        <p:nvPicPr>
          <p:cNvPr id="35" name="Picture 2" descr="IBM Watson Website &amp; App Integration | Contentstack">
            <a:extLst>
              <a:ext uri="{FF2B5EF4-FFF2-40B4-BE49-F238E27FC236}">
                <a16:creationId xmlns:a16="http://schemas.microsoft.com/office/drawing/2014/main" id="{761D2B22-22A8-534F-8B92-E9E5153DA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91352"/>
            <a:ext cx="1408176" cy="59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274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54EFB7-E54D-2A49-BDC2-D857A744B2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5EA36F1E-5A98-364A-8CAB-672A18AE5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00" y="236034"/>
            <a:ext cx="8388000" cy="540042"/>
          </a:xfrm>
        </p:spPr>
        <p:txBody>
          <a:bodyPr/>
          <a:lstStyle/>
          <a:p>
            <a:r>
              <a:rPr lang="en-GB" dirty="0"/>
              <a:t>Classification: Accuracy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D98271-4865-7243-AD1B-69F43D202E38}"/>
              </a:ext>
            </a:extLst>
          </p:cNvPr>
          <p:cNvSpPr txBox="1">
            <a:spLocks/>
          </p:cNvSpPr>
          <p:nvPr/>
        </p:nvSpPr>
        <p:spPr>
          <a:xfrm>
            <a:off x="374911" y="850620"/>
            <a:ext cx="8387999" cy="464816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1400" b="0" i="0">
                <a:solidFill>
                  <a:schemeClr val="tx1"/>
                </a:solidFill>
                <a:latin typeface="+mn-lt"/>
                <a:ea typeface="Arial Regular" charset="0"/>
                <a:cs typeface="Arial Regular" charset="0"/>
              </a:defRPr>
            </a:lvl1pPr>
            <a:lvl2pPr marL="171450" indent="-17145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1400" b="0" i="0">
                <a:solidFill>
                  <a:schemeClr val="tx1"/>
                </a:solidFill>
                <a:latin typeface="+mn-lt"/>
                <a:ea typeface="Arial Regular" charset="0"/>
                <a:cs typeface="Arial Regular" charset="0"/>
              </a:defRPr>
            </a:lvl2pPr>
            <a:lvl3pPr marL="342900" indent="-141288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+mn-lt"/>
                <a:ea typeface="Arial Regular" charset="0"/>
                <a:cs typeface="Arial Regular" charset="0"/>
              </a:defRPr>
            </a:lvl3pPr>
            <a:lvl4pPr marL="628650" indent="-193675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1400" b="0" i="0" baseline="0">
                <a:solidFill>
                  <a:schemeClr val="tx1"/>
                </a:solidFill>
                <a:latin typeface="+mn-lt"/>
                <a:ea typeface="Arial Regular" charset="0"/>
                <a:cs typeface="Arial Regular" charset="0"/>
              </a:defRPr>
            </a:lvl4pPr>
            <a:lvl5pPr marL="803275" indent="-17145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1400" b="0" i="0">
                <a:solidFill>
                  <a:schemeClr val="tx1"/>
                </a:solidFill>
                <a:latin typeface="+mn-lt"/>
                <a:ea typeface="Arial Regular" charset="0"/>
                <a:cs typeface="Arial Regular" charset="0"/>
              </a:defRPr>
            </a:lvl5pPr>
            <a:lvl6pPr marL="1583701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66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31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396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914400"/>
            <a:r>
              <a:rPr lang="en-GB" kern="0"/>
              <a:t>Accuracy = (</a:t>
            </a:r>
            <a:r>
              <a:rPr lang="en-GB" sz="1650" kern="0"/>
              <a:t>Number</a:t>
            </a:r>
            <a:r>
              <a:rPr lang="en-GB" kern="0"/>
              <a:t> of correct predictions) / (Total number of prediction)</a:t>
            </a:r>
            <a:endParaRPr lang="en-GB" kern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585152-C28A-474F-AEBE-F69E9B5B205E}"/>
              </a:ext>
            </a:extLst>
          </p:cNvPr>
          <p:cNvSpPr/>
          <p:nvPr/>
        </p:nvSpPr>
        <p:spPr>
          <a:xfrm>
            <a:off x="4330818" y="1425419"/>
            <a:ext cx="843501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13" dirty="0">
                <a:cs typeface="Arial" panose="020B0604020202020204" pitchFamily="34" charset="0"/>
              </a:rPr>
              <a:t>Predicted 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3F9718-2BA9-BE41-AE88-CA8670ED8198}"/>
              </a:ext>
            </a:extLst>
          </p:cNvPr>
          <p:cNvSpPr/>
          <p:nvPr/>
        </p:nvSpPr>
        <p:spPr>
          <a:xfrm>
            <a:off x="1882577" y="1448064"/>
            <a:ext cx="843501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13" dirty="0"/>
              <a:t>Predicted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8F6563-808F-0A44-95CC-9EDB2C14C94C}"/>
              </a:ext>
            </a:extLst>
          </p:cNvPr>
          <p:cNvSpPr/>
          <p:nvPr/>
        </p:nvSpPr>
        <p:spPr>
          <a:xfrm>
            <a:off x="868068" y="2208717"/>
            <a:ext cx="561372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13" dirty="0"/>
              <a:t>True</a:t>
            </a:r>
            <a:r>
              <a:rPr lang="en-GB" sz="1013" dirty="0">
                <a:latin typeface="Helvetica" pitchFamily="2" charset="0"/>
              </a:rPr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9E5DA8-A0D8-B240-ABED-D10FFFAF1272}"/>
              </a:ext>
            </a:extLst>
          </p:cNvPr>
          <p:cNvSpPr txBox="1"/>
          <p:nvPr/>
        </p:nvSpPr>
        <p:spPr>
          <a:xfrm>
            <a:off x="868068" y="3038187"/>
            <a:ext cx="56137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13" dirty="0"/>
              <a:t>True 0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70C4DD-8011-6F4B-8571-8E686B85FA66}"/>
              </a:ext>
            </a:extLst>
          </p:cNvPr>
          <p:cNvCxnSpPr>
            <a:cxnSpLocks/>
          </p:cNvCxnSpPr>
          <p:nvPr/>
        </p:nvCxnSpPr>
        <p:spPr>
          <a:xfrm>
            <a:off x="3852518" y="1414711"/>
            <a:ext cx="0" cy="276575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583FEF-FA88-5744-B337-13B44F9FA9C7}"/>
              </a:ext>
            </a:extLst>
          </p:cNvPr>
          <p:cNvCxnSpPr>
            <a:cxnSpLocks/>
          </p:cNvCxnSpPr>
          <p:nvPr/>
        </p:nvCxnSpPr>
        <p:spPr>
          <a:xfrm>
            <a:off x="652186" y="2839242"/>
            <a:ext cx="644178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E03A75C-CF6C-1648-AF41-94B16322877B}"/>
              </a:ext>
            </a:extLst>
          </p:cNvPr>
          <p:cNvSpPr/>
          <p:nvPr/>
        </p:nvSpPr>
        <p:spPr>
          <a:xfrm>
            <a:off x="2517688" y="2151558"/>
            <a:ext cx="271228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13" dirty="0">
                <a:solidFill>
                  <a:srgbClr val="00CD00"/>
                </a:solidFill>
              </a:rPr>
              <a:t>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602C28-0558-2C45-BE90-3A0B7B8A880A}"/>
              </a:ext>
            </a:extLst>
          </p:cNvPr>
          <p:cNvSpPr/>
          <p:nvPr/>
        </p:nvSpPr>
        <p:spPr>
          <a:xfrm>
            <a:off x="4568910" y="2119980"/>
            <a:ext cx="271228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13" dirty="0">
                <a:solidFill>
                  <a:srgbClr val="FF0066"/>
                </a:solidFill>
              </a:rPr>
              <a:t>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00D616-CFF2-9747-A784-56A25BFE5AB7}"/>
              </a:ext>
            </a:extLst>
          </p:cNvPr>
          <p:cNvSpPr/>
          <p:nvPr/>
        </p:nvSpPr>
        <p:spPr>
          <a:xfrm>
            <a:off x="2542252" y="2990817"/>
            <a:ext cx="279244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13" dirty="0">
                <a:solidFill>
                  <a:srgbClr val="FF0066"/>
                </a:solidFill>
              </a:rPr>
              <a:t>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367E51-2B06-B049-8DF7-4679B0390F9E}"/>
              </a:ext>
            </a:extLst>
          </p:cNvPr>
          <p:cNvSpPr/>
          <p:nvPr/>
        </p:nvSpPr>
        <p:spPr>
          <a:xfrm>
            <a:off x="4551910" y="3038187"/>
            <a:ext cx="279244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13" dirty="0">
                <a:solidFill>
                  <a:srgbClr val="00CD00"/>
                </a:solidFill>
              </a:rPr>
              <a:t>D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FB681A5C-EDF9-E746-B272-C3563D33295D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4431814" y="108132"/>
            <a:ext cx="264914" cy="3821938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7CEEBD0D-4670-344C-88AD-4D255C01F6D7}"/>
              </a:ext>
            </a:extLst>
          </p:cNvPr>
          <p:cNvCxnSpPr>
            <a:cxnSpLocks/>
            <a:stCxn id="15" idx="0"/>
          </p:cNvCxnSpPr>
          <p:nvPr/>
        </p:nvCxnSpPr>
        <p:spPr>
          <a:xfrm rot="5400000" flipH="1" flipV="1">
            <a:off x="5050725" y="1608736"/>
            <a:ext cx="1070259" cy="1788645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9F8EE8B9-880A-6F4B-BBED-AFF4F2D1AE08}"/>
              </a:ext>
            </a:extLst>
          </p:cNvPr>
          <p:cNvCxnSpPr>
            <a:cxnSpLocks/>
            <a:stCxn id="14" idx="2"/>
          </p:cNvCxnSpPr>
          <p:nvPr/>
        </p:nvCxnSpPr>
        <p:spPr>
          <a:xfrm rot="16200000" flipH="1">
            <a:off x="4266642" y="1654257"/>
            <a:ext cx="623827" cy="379336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675652E9-37BC-FF4A-B4C0-9F5F869D62F4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 flipH="1" flipV="1">
            <a:off x="4568909" y="2244084"/>
            <a:ext cx="1906329" cy="1507557"/>
          </a:xfrm>
          <a:prstGeom prst="curvedConnector3">
            <a:avLst>
              <a:gd name="adj1" fmla="val -11992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0112CB7-D9C5-464C-B74D-E58623C36170}"/>
              </a:ext>
            </a:extLst>
          </p:cNvPr>
          <p:cNvSpPr/>
          <p:nvPr/>
        </p:nvSpPr>
        <p:spPr>
          <a:xfrm>
            <a:off x="6475239" y="1699427"/>
            <a:ext cx="583814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13" dirty="0">
                <a:solidFill>
                  <a:srgbClr val="00CD00"/>
                </a:solidFill>
              </a:rPr>
              <a:t>correct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4454BF-D2C4-DA4D-A87A-99D200FD70A2}"/>
              </a:ext>
            </a:extLst>
          </p:cNvPr>
          <p:cNvSpPr/>
          <p:nvPr/>
        </p:nvSpPr>
        <p:spPr>
          <a:xfrm>
            <a:off x="6433545" y="3586392"/>
            <a:ext cx="684803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13" dirty="0">
                <a:solidFill>
                  <a:srgbClr val="FF0066"/>
                </a:solidFill>
              </a:rPr>
              <a:t>incorrect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919D9BC-AB7F-764A-96CB-68B8D8163296}"/>
              </a:ext>
            </a:extLst>
          </p:cNvPr>
          <p:cNvSpPr/>
          <p:nvPr/>
        </p:nvSpPr>
        <p:spPr>
          <a:xfrm>
            <a:off x="7211325" y="2588388"/>
            <a:ext cx="720069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13" dirty="0">
                <a:solidFill>
                  <a:schemeClr val="accent2">
                    <a:lumMod val="75000"/>
                  </a:schemeClr>
                </a:solidFill>
              </a:rPr>
              <a:t>threshold</a:t>
            </a:r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2697BD44-EDC0-214C-9120-604E9130DD3B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3852518" y="2208717"/>
            <a:ext cx="3718842" cy="379671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B6CE735-BCF5-4F44-97B3-F31B49F59F50}"/>
              </a:ext>
            </a:extLst>
          </p:cNvPr>
          <p:cNvSpPr/>
          <p:nvPr/>
        </p:nvSpPr>
        <p:spPr>
          <a:xfrm>
            <a:off x="374910" y="4311521"/>
            <a:ext cx="3397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dirty="0"/>
              <a:t>Accuracy = (A+D) / (A+B+C+D)</a:t>
            </a:r>
          </a:p>
        </p:txBody>
      </p:sp>
      <p:pic>
        <p:nvPicPr>
          <p:cNvPr id="25" name="Picture 2" descr="IBM Watson Website &amp; App Integration | Contentstack">
            <a:extLst>
              <a:ext uri="{FF2B5EF4-FFF2-40B4-BE49-F238E27FC236}">
                <a16:creationId xmlns:a16="http://schemas.microsoft.com/office/drawing/2014/main" id="{803E043A-9333-7E4B-B1C7-F8B507736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91352"/>
            <a:ext cx="1408176" cy="59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713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3FAE58-8518-534B-AB65-9916DE306C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2DD2E48-BBC2-3B44-A2F3-923F145A5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00" y="236034"/>
            <a:ext cx="8388000" cy="540042"/>
          </a:xfrm>
        </p:spPr>
        <p:txBody>
          <a:bodyPr/>
          <a:lstStyle/>
          <a:p>
            <a:r>
              <a:rPr lang="en-GB" dirty="0"/>
              <a:t>Prerequisite</a:t>
            </a:r>
          </a:p>
        </p:txBody>
      </p:sp>
      <p:pic>
        <p:nvPicPr>
          <p:cNvPr id="6" name="Picture 2" descr="Image result for python 3 image">
            <a:extLst>
              <a:ext uri="{FF2B5EF4-FFF2-40B4-BE49-F238E27FC236}">
                <a16:creationId xmlns:a16="http://schemas.microsoft.com/office/drawing/2014/main" id="{BD3C2933-A2D5-DB42-B6C1-7988103AE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7885"/>
            <a:ext cx="1519111" cy="90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Image result for anaconda  jupyter">
            <a:extLst>
              <a:ext uri="{FF2B5EF4-FFF2-40B4-BE49-F238E27FC236}">
                <a16:creationId xmlns:a16="http://schemas.microsoft.com/office/drawing/2014/main" id="{ADF06AC7-C8DD-C24F-B13E-A4A5670FB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028" y="3690398"/>
            <a:ext cx="1075289" cy="86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ED8E12-AAF1-4741-8BDD-940AF275D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028" y="1517655"/>
            <a:ext cx="1772088" cy="798941"/>
          </a:xfrm>
          <a:prstGeom prst="rect">
            <a:avLst/>
          </a:prstGeom>
        </p:spPr>
      </p:pic>
      <p:pic>
        <p:nvPicPr>
          <p:cNvPr id="9" name="Picture 10" descr="Image result for pandas python">
            <a:extLst>
              <a:ext uri="{FF2B5EF4-FFF2-40B4-BE49-F238E27FC236}">
                <a16:creationId xmlns:a16="http://schemas.microsoft.com/office/drawing/2014/main" id="{B2BC696E-38A3-A147-8DEE-7961D1C22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421" y="3592461"/>
            <a:ext cx="1014628" cy="63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Related image">
            <a:hlinkClick r:id="rId6"/>
            <a:extLst>
              <a:ext uri="{FF2B5EF4-FFF2-40B4-BE49-F238E27FC236}">
                <a16:creationId xmlns:a16="http://schemas.microsoft.com/office/drawing/2014/main" id="{613FABA9-D772-3949-8121-C4C1A0E48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220" y="3034179"/>
            <a:ext cx="1363810" cy="54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Image result for matplotlib python logo">
            <a:extLst>
              <a:ext uri="{FF2B5EF4-FFF2-40B4-BE49-F238E27FC236}">
                <a16:creationId xmlns:a16="http://schemas.microsoft.com/office/drawing/2014/main" id="{DEA585BB-AC32-8E4E-ABFF-921ED948B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10" y="1550954"/>
            <a:ext cx="1539662" cy="107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0" descr="Image result for sklearn python logo">
            <a:hlinkClick r:id="rId9"/>
            <a:extLst>
              <a:ext uri="{FF2B5EF4-FFF2-40B4-BE49-F238E27FC236}">
                <a16:creationId xmlns:a16="http://schemas.microsoft.com/office/drawing/2014/main" id="{13FA6E4E-F874-E149-ABAB-8DD450F00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421" y="2255671"/>
            <a:ext cx="1855305" cy="662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2" descr="Image result for IBM Cloud API">
            <a:hlinkClick r:id="rId11"/>
            <a:extLst>
              <a:ext uri="{FF2B5EF4-FFF2-40B4-BE49-F238E27FC236}">
                <a16:creationId xmlns:a16="http://schemas.microsoft.com/office/drawing/2014/main" id="{3C2129F0-C3B2-F149-B22E-C9430535B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753" y="1667298"/>
            <a:ext cx="1982297" cy="90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9F8CF33-D1CF-7C41-8EC1-8F5CE746C696}"/>
              </a:ext>
            </a:extLst>
          </p:cNvPr>
          <p:cNvSpPr txBox="1"/>
          <p:nvPr/>
        </p:nvSpPr>
        <p:spPr>
          <a:xfrm>
            <a:off x="1327395" y="1138904"/>
            <a:ext cx="790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Python 3</a:t>
            </a: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E311AB-B549-CE46-8A88-C13A8477D0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58028" y="2356546"/>
            <a:ext cx="1539662" cy="125395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512F09B-9C2B-C546-933B-0E34B5A5D33F}"/>
              </a:ext>
            </a:extLst>
          </p:cNvPr>
          <p:cNvSpPr/>
          <p:nvPr/>
        </p:nvSpPr>
        <p:spPr>
          <a:xfrm>
            <a:off x="3507285" y="1134193"/>
            <a:ext cx="21611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Open source web application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262578D1-EDE9-FC4B-9666-1C14A1B1E2B8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1051844" y="1620049"/>
            <a:ext cx="182290" cy="76686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E7254A85-5169-D44F-B85F-17DC8A1BFAA8}"/>
              </a:ext>
            </a:extLst>
          </p:cNvPr>
          <p:cNvCxnSpPr>
            <a:cxnSpLocks/>
            <a:endCxn id="12" idx="1"/>
          </p:cNvCxnSpPr>
          <p:nvPr/>
        </p:nvCxnSpPr>
        <p:spPr>
          <a:xfrm rot="16200000" flipH="1">
            <a:off x="1084993" y="2145313"/>
            <a:ext cx="492113" cy="39074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CD4A2758-1841-434C-A6A2-FD48147FB778}"/>
              </a:ext>
            </a:extLst>
          </p:cNvPr>
          <p:cNvCxnSpPr>
            <a:cxnSpLocks/>
          </p:cNvCxnSpPr>
          <p:nvPr/>
        </p:nvCxnSpPr>
        <p:spPr>
          <a:xfrm rot="16200000" flipH="1">
            <a:off x="963200" y="2750100"/>
            <a:ext cx="735698" cy="39074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2B03DAB6-A576-4642-98A7-10094E1FBBD9}"/>
              </a:ext>
            </a:extLst>
          </p:cNvPr>
          <p:cNvCxnSpPr>
            <a:cxnSpLocks/>
          </p:cNvCxnSpPr>
          <p:nvPr/>
        </p:nvCxnSpPr>
        <p:spPr>
          <a:xfrm rot="16200000" flipH="1">
            <a:off x="959437" y="3498682"/>
            <a:ext cx="735917" cy="383432"/>
          </a:xfrm>
          <a:prstGeom prst="bentConnector3">
            <a:avLst>
              <a:gd name="adj1" fmla="val 100046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DDC8413A-F06E-F548-A80C-397BA71B2A4C}"/>
              </a:ext>
            </a:extLst>
          </p:cNvPr>
          <p:cNvCxnSpPr/>
          <p:nvPr/>
        </p:nvCxnSpPr>
        <p:spPr>
          <a:xfrm>
            <a:off x="3726047" y="1506535"/>
            <a:ext cx="654050" cy="399470"/>
          </a:xfrm>
          <a:prstGeom prst="bentConnector3">
            <a:avLst>
              <a:gd name="adj1" fmla="val 485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CBCDDCC7-01D8-2C42-A8C0-98799A3E22BA}"/>
              </a:ext>
            </a:extLst>
          </p:cNvPr>
          <p:cNvCxnSpPr>
            <a:cxnSpLocks/>
          </p:cNvCxnSpPr>
          <p:nvPr/>
        </p:nvCxnSpPr>
        <p:spPr>
          <a:xfrm rot="16200000" flipH="1">
            <a:off x="2992308" y="2647286"/>
            <a:ext cx="2209135" cy="73692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5EB0860-68B3-5F49-B1A5-7C2F508EC968}"/>
              </a:ext>
            </a:extLst>
          </p:cNvPr>
          <p:cNvSpPr/>
          <p:nvPr/>
        </p:nvSpPr>
        <p:spPr>
          <a:xfrm>
            <a:off x="5997690" y="1134193"/>
            <a:ext cx="26562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Watson Assistant v1 - IBM Cloud API 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100A4739-C8A0-174F-AB3C-E1E4A7830E9D}"/>
              </a:ext>
            </a:extLst>
          </p:cNvPr>
          <p:cNvCxnSpPr>
            <a:endCxn id="13" idx="1"/>
          </p:cNvCxnSpPr>
          <p:nvPr/>
        </p:nvCxnSpPr>
        <p:spPr>
          <a:xfrm>
            <a:off x="6230116" y="1550953"/>
            <a:ext cx="627638" cy="568571"/>
          </a:xfrm>
          <a:prstGeom prst="bentConnector3">
            <a:avLst>
              <a:gd name="adj1" fmla="val 11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00134BA-E37B-F844-9670-8F18A9529CEA}"/>
              </a:ext>
            </a:extLst>
          </p:cNvPr>
          <p:cNvSpPr/>
          <p:nvPr/>
        </p:nvSpPr>
        <p:spPr>
          <a:xfrm>
            <a:off x="4209431" y="4540168"/>
            <a:ext cx="22440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Jupyter Notebook + Anaconda</a:t>
            </a:r>
          </a:p>
        </p:txBody>
      </p:sp>
      <p:pic>
        <p:nvPicPr>
          <p:cNvPr id="26" name="Picture 2" descr="IBM Watson Website &amp; App Integration | Contentstack">
            <a:extLst>
              <a:ext uri="{FF2B5EF4-FFF2-40B4-BE49-F238E27FC236}">
                <a16:creationId xmlns:a16="http://schemas.microsoft.com/office/drawing/2014/main" id="{B59578B4-A73B-8548-BE3D-B5555315A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91352"/>
            <a:ext cx="1408176" cy="59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503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99B668-AE9E-B14A-8DF3-71E2EA6F36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7B09E85-0617-3547-9CE2-B99ED7EB3334}"/>
              </a:ext>
            </a:extLst>
          </p:cNvPr>
          <p:cNvSpPr txBox="1">
            <a:spLocks/>
          </p:cNvSpPr>
          <p:nvPr/>
        </p:nvSpPr>
        <p:spPr>
          <a:xfrm>
            <a:off x="378000" y="236034"/>
            <a:ext cx="8388000" cy="54004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+mn-lt"/>
                <a:ea typeface="Arial Regular" charset="0"/>
                <a:cs typeface="Arial Regular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69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5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GB" kern="0" dirty="0"/>
              <a:t>Classification: Monte Carlo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30EF0-7B92-A245-A9E3-372141EDED7C}"/>
              </a:ext>
            </a:extLst>
          </p:cNvPr>
          <p:cNvSpPr txBox="1"/>
          <p:nvPr/>
        </p:nvSpPr>
        <p:spPr>
          <a:xfrm>
            <a:off x="148640" y="1300886"/>
            <a:ext cx="2263166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Determine: Intent / User examples &amp; Out Come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708261-ED35-A443-86D1-8BF5B0E1E55E}"/>
              </a:ext>
            </a:extLst>
          </p:cNvPr>
          <p:cNvSpPr txBox="1"/>
          <p:nvPr/>
        </p:nvSpPr>
        <p:spPr>
          <a:xfrm>
            <a:off x="2985332" y="1300885"/>
            <a:ext cx="1635080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Consider the Variation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7294D1-261D-E94E-ADCD-D2EE54060A0F}"/>
              </a:ext>
            </a:extLst>
          </p:cNvPr>
          <p:cNvSpPr txBox="1"/>
          <p:nvPr/>
        </p:nvSpPr>
        <p:spPr>
          <a:xfrm>
            <a:off x="5329785" y="1283928"/>
            <a:ext cx="905725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Training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314584-0715-4643-BDB0-3535E0B2D7AC}"/>
              </a:ext>
            </a:extLst>
          </p:cNvPr>
          <p:cNvSpPr txBox="1"/>
          <p:nvPr/>
        </p:nvSpPr>
        <p:spPr>
          <a:xfrm>
            <a:off x="7077879" y="1292814"/>
            <a:ext cx="1440357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Review the Result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2DD047-95EC-A24E-85C1-8E8011B6929E}"/>
              </a:ext>
            </a:extLst>
          </p:cNvPr>
          <p:cNvSpPr txBox="1"/>
          <p:nvPr/>
        </p:nvSpPr>
        <p:spPr>
          <a:xfrm>
            <a:off x="266796" y="776097"/>
            <a:ext cx="838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Monte Carlo, provides an accurate the intent of how all of the user example variations interact and allows each of the input factors to vary, offering a more complete understanding the range outcomes of the estimate.</a:t>
            </a:r>
          </a:p>
          <a:p>
            <a:endParaRPr lang="en-GB" sz="1200" dirty="0"/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1199DAF-1FD7-344B-8B72-C45C9AF68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6" y="2031042"/>
            <a:ext cx="2422054" cy="1048079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813465-7DEB-084B-8E98-3687CED1C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21" y="3370696"/>
            <a:ext cx="2366126" cy="796537"/>
          </a:xfrm>
          <a:prstGeom prst="rect">
            <a:avLst/>
          </a:prstGeom>
        </p:spPr>
      </p:pic>
      <p:pic>
        <p:nvPicPr>
          <p:cNvPr id="13" name="Picture 2" descr="Related image">
            <a:extLst>
              <a:ext uri="{FF2B5EF4-FFF2-40B4-BE49-F238E27FC236}">
                <a16:creationId xmlns:a16="http://schemas.microsoft.com/office/drawing/2014/main" id="{CF6BAF42-D500-4647-A64F-3AC87B922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550" y="2125802"/>
            <a:ext cx="2416457" cy="176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441043-9A2C-D947-A916-5169463E3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7700" y="1812315"/>
            <a:ext cx="1130180" cy="2709824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BB8656-7428-3441-A6FA-4B533B1CEC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9924" y="2167809"/>
            <a:ext cx="2488756" cy="157634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7946D30-D611-8C4D-B998-FEDC8ECE3F05}"/>
              </a:ext>
            </a:extLst>
          </p:cNvPr>
          <p:cNvCxnSpPr/>
          <p:nvPr/>
        </p:nvCxnSpPr>
        <p:spPr>
          <a:xfrm>
            <a:off x="2547257" y="1280627"/>
            <a:ext cx="0" cy="335202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A7EBC1A-6193-2B4D-94C2-F6A7F97675B5}"/>
              </a:ext>
            </a:extLst>
          </p:cNvPr>
          <p:cNvCxnSpPr/>
          <p:nvPr/>
        </p:nvCxnSpPr>
        <p:spPr>
          <a:xfrm>
            <a:off x="5110844" y="1280626"/>
            <a:ext cx="0" cy="335202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BA2D820-0DCC-0446-A273-05EC313E23FB}"/>
              </a:ext>
            </a:extLst>
          </p:cNvPr>
          <p:cNvCxnSpPr/>
          <p:nvPr/>
        </p:nvCxnSpPr>
        <p:spPr>
          <a:xfrm>
            <a:off x="6454451" y="1280626"/>
            <a:ext cx="0" cy="335202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AE0D0F0-E67F-CA45-B13F-87DA4FF12377}"/>
              </a:ext>
            </a:extLst>
          </p:cNvPr>
          <p:cNvSpPr txBox="1"/>
          <p:nvPr/>
        </p:nvSpPr>
        <p:spPr>
          <a:xfrm>
            <a:off x="308113" y="159026"/>
            <a:ext cx="184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TH" sz="1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0D6D97-BE7C-E348-958A-A4B8F0AD9A14}"/>
              </a:ext>
            </a:extLst>
          </p:cNvPr>
          <p:cNvSpPr txBox="1"/>
          <p:nvPr/>
        </p:nvSpPr>
        <p:spPr>
          <a:xfrm>
            <a:off x="198783" y="12920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H" sz="1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21" name="Picture 2" descr="IBM Watson Website &amp; App Integration | Contentstack">
            <a:extLst>
              <a:ext uri="{FF2B5EF4-FFF2-40B4-BE49-F238E27FC236}">
                <a16:creationId xmlns:a16="http://schemas.microsoft.com/office/drawing/2014/main" id="{6F7B687D-D039-2246-9D75-8C6FD6706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91352"/>
            <a:ext cx="1408176" cy="59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848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8A755C-45DF-4C4A-9BFE-F9E125634E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735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holding a phone&#10;&#10;Description automatically generated">
            <a:extLst>
              <a:ext uri="{FF2B5EF4-FFF2-40B4-BE49-F238E27FC236}">
                <a16:creationId xmlns:a16="http://schemas.microsoft.com/office/drawing/2014/main" id="{0293AAD9-8FE6-41A5-8E35-FCC005063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4572000" cy="51435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9CEDF36-59A2-C24A-858D-F1DD9008F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381339"/>
          </a:xfrm>
        </p:spPr>
        <p:txBody>
          <a:bodyPr/>
          <a:lstStyle/>
          <a:p>
            <a:r>
              <a:rPr lang="en-US" b="1" dirty="0">
                <a:latin typeface="IBM Plex Sans Hebrew" panose="020B0503050203000203" pitchFamily="34" charset="-79"/>
                <a:cs typeface="IBM Plex Sans Hebrew" panose="020B0503050203000203" pitchFamily="34" charset="-79"/>
              </a:rPr>
              <a:t>Learn: how to use Watson Assistant and Watson Discovery for COVID-19.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1FB5DF7-0116-417B-947C-770E5C5E5F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3804E13-ABE7-F64C-A35E-65B824C3D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91386"/>
            <a:ext cx="4572001" cy="2531294"/>
          </a:xfrm>
          <a:prstGeom prst="rect">
            <a:avLst/>
          </a:prstGeom>
        </p:spPr>
      </p:pic>
      <p:pic>
        <p:nvPicPr>
          <p:cNvPr id="1026" name="Picture 2" descr="IBM Watson Website &amp; App Integration | Contentstack">
            <a:extLst>
              <a:ext uri="{FF2B5EF4-FFF2-40B4-BE49-F238E27FC236}">
                <a16:creationId xmlns:a16="http://schemas.microsoft.com/office/drawing/2014/main" id="{D4B39559-F687-3440-8BE2-335CB8980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91352"/>
            <a:ext cx="1408176" cy="59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6083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Circle"/>
          <p:cNvSpPr/>
          <p:nvPr/>
        </p:nvSpPr>
        <p:spPr>
          <a:xfrm>
            <a:off x="4425563" y="-2313696"/>
            <a:ext cx="210726" cy="210726"/>
          </a:xfrm>
          <a:prstGeom prst="ellipse">
            <a:avLst/>
          </a:prstGeom>
          <a:solidFill>
            <a:srgbClr val="326BF6">
              <a:alpha val="2024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309563" hangingPunct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56" name="Circle"/>
          <p:cNvSpPr/>
          <p:nvPr/>
        </p:nvSpPr>
        <p:spPr>
          <a:xfrm>
            <a:off x="5032981" y="9219636"/>
            <a:ext cx="210725" cy="210725"/>
          </a:xfrm>
          <a:prstGeom prst="ellipse">
            <a:avLst/>
          </a:prstGeom>
          <a:solidFill>
            <a:srgbClr val="326BF6">
              <a:alpha val="10986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309563" hangingPunct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57" name="Circle"/>
          <p:cNvSpPr/>
          <p:nvPr/>
        </p:nvSpPr>
        <p:spPr>
          <a:xfrm>
            <a:off x="2556357" y="-1178771"/>
            <a:ext cx="210725" cy="210726"/>
          </a:xfrm>
          <a:prstGeom prst="ellipse">
            <a:avLst/>
          </a:prstGeom>
          <a:solidFill>
            <a:srgbClr val="326BF6">
              <a:alpha val="2024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309563" hangingPunct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58" name="Circle"/>
          <p:cNvSpPr/>
          <p:nvPr/>
        </p:nvSpPr>
        <p:spPr>
          <a:xfrm>
            <a:off x="2229170" y="9219636"/>
            <a:ext cx="210725" cy="210725"/>
          </a:xfrm>
          <a:prstGeom prst="ellipse">
            <a:avLst/>
          </a:prstGeom>
          <a:solidFill>
            <a:srgbClr val="326BF6">
              <a:alpha val="10986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309563" hangingPunct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59" name="Circle"/>
          <p:cNvSpPr/>
          <p:nvPr/>
        </p:nvSpPr>
        <p:spPr>
          <a:xfrm>
            <a:off x="3163774" y="10354561"/>
            <a:ext cx="210725" cy="210725"/>
          </a:xfrm>
          <a:prstGeom prst="ellipse">
            <a:avLst/>
          </a:prstGeom>
          <a:solidFill>
            <a:srgbClr val="326BF6">
              <a:alpha val="2024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309563" hangingPunct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60" name="Circle"/>
          <p:cNvSpPr/>
          <p:nvPr/>
        </p:nvSpPr>
        <p:spPr>
          <a:xfrm>
            <a:off x="4098377" y="10354561"/>
            <a:ext cx="210726" cy="210725"/>
          </a:xfrm>
          <a:prstGeom prst="ellipse">
            <a:avLst/>
          </a:prstGeom>
          <a:solidFill>
            <a:srgbClr val="326BF6">
              <a:alpha val="8371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309563" hangingPunct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61" name="Circle"/>
          <p:cNvSpPr/>
          <p:nvPr/>
        </p:nvSpPr>
        <p:spPr>
          <a:xfrm>
            <a:off x="2556357" y="-2313696"/>
            <a:ext cx="210725" cy="210726"/>
          </a:xfrm>
          <a:prstGeom prst="ellipse">
            <a:avLst/>
          </a:prstGeom>
          <a:solidFill>
            <a:srgbClr val="326BF6">
              <a:alpha val="1554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309563" hangingPunct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62" name="Circle"/>
          <p:cNvSpPr/>
          <p:nvPr/>
        </p:nvSpPr>
        <p:spPr>
          <a:xfrm>
            <a:off x="5032981" y="8084711"/>
            <a:ext cx="210725" cy="210726"/>
          </a:xfrm>
          <a:prstGeom prst="ellipse">
            <a:avLst/>
          </a:prstGeom>
          <a:solidFill>
            <a:srgbClr val="326BF6">
              <a:alpha val="2024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309563" hangingPunct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63" name="Circle"/>
          <p:cNvSpPr/>
          <p:nvPr/>
        </p:nvSpPr>
        <p:spPr>
          <a:xfrm>
            <a:off x="3163774" y="9219636"/>
            <a:ext cx="210725" cy="210725"/>
          </a:xfrm>
          <a:prstGeom prst="ellipse">
            <a:avLst/>
          </a:prstGeom>
          <a:solidFill>
            <a:srgbClr val="326BF6">
              <a:alpha val="10986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309563" hangingPunct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64" name="Circle"/>
          <p:cNvSpPr/>
          <p:nvPr/>
        </p:nvSpPr>
        <p:spPr>
          <a:xfrm>
            <a:off x="3490960" y="-2313696"/>
            <a:ext cx="210725" cy="210726"/>
          </a:xfrm>
          <a:prstGeom prst="ellipse">
            <a:avLst/>
          </a:prstGeom>
          <a:solidFill>
            <a:srgbClr val="326BF6">
              <a:alpha val="6583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309563" hangingPunct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65" name="Circle"/>
          <p:cNvSpPr/>
          <p:nvPr/>
        </p:nvSpPr>
        <p:spPr>
          <a:xfrm>
            <a:off x="3163774" y="8084711"/>
            <a:ext cx="210725" cy="210726"/>
          </a:xfrm>
          <a:prstGeom prst="ellipse">
            <a:avLst/>
          </a:prstGeom>
          <a:solidFill>
            <a:srgbClr val="326BF6">
              <a:alpha val="2024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309563" hangingPunct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66" name="Circle"/>
          <p:cNvSpPr/>
          <p:nvPr/>
        </p:nvSpPr>
        <p:spPr>
          <a:xfrm>
            <a:off x="5360168" y="-1178771"/>
            <a:ext cx="210726" cy="210726"/>
          </a:xfrm>
          <a:prstGeom prst="ellipse">
            <a:avLst/>
          </a:prstGeom>
          <a:solidFill>
            <a:srgbClr val="326BF6">
              <a:alpha val="11701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309563" hangingPunct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67" name="Circle"/>
          <p:cNvSpPr/>
          <p:nvPr/>
        </p:nvSpPr>
        <p:spPr>
          <a:xfrm>
            <a:off x="3490960" y="-1178771"/>
            <a:ext cx="210725" cy="210726"/>
          </a:xfrm>
          <a:prstGeom prst="ellipse">
            <a:avLst/>
          </a:prstGeom>
          <a:solidFill>
            <a:srgbClr val="326BF6">
              <a:alpha val="2024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309563" hangingPunct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68" name="Circle"/>
          <p:cNvSpPr/>
          <p:nvPr/>
        </p:nvSpPr>
        <p:spPr>
          <a:xfrm>
            <a:off x="4098377" y="9219636"/>
            <a:ext cx="210726" cy="210725"/>
          </a:xfrm>
          <a:prstGeom prst="ellipse">
            <a:avLst/>
          </a:prstGeom>
          <a:solidFill>
            <a:srgbClr val="326BF6">
              <a:alpha val="10986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309563" hangingPunct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69" name="Circle"/>
          <p:cNvSpPr/>
          <p:nvPr/>
        </p:nvSpPr>
        <p:spPr>
          <a:xfrm>
            <a:off x="5360168" y="-2313696"/>
            <a:ext cx="210726" cy="210726"/>
          </a:xfrm>
          <a:prstGeom prst="ellipse">
            <a:avLst/>
          </a:prstGeom>
          <a:solidFill>
            <a:srgbClr val="326BF6">
              <a:alpha val="2024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309563" hangingPunct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70" name="Circle"/>
          <p:cNvSpPr/>
          <p:nvPr/>
        </p:nvSpPr>
        <p:spPr>
          <a:xfrm>
            <a:off x="2229170" y="8084711"/>
            <a:ext cx="210725" cy="210726"/>
          </a:xfrm>
          <a:prstGeom prst="ellipse">
            <a:avLst/>
          </a:prstGeom>
          <a:solidFill>
            <a:srgbClr val="326BF6">
              <a:alpha val="2024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309563" hangingPunct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71" name="Circle"/>
          <p:cNvSpPr/>
          <p:nvPr/>
        </p:nvSpPr>
        <p:spPr>
          <a:xfrm>
            <a:off x="4425563" y="-1178771"/>
            <a:ext cx="210726" cy="210726"/>
          </a:xfrm>
          <a:prstGeom prst="ellipse">
            <a:avLst/>
          </a:prstGeom>
          <a:solidFill>
            <a:srgbClr val="326BF6">
              <a:alpha val="7689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309563" hangingPunct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72" name="Circle"/>
          <p:cNvSpPr/>
          <p:nvPr/>
        </p:nvSpPr>
        <p:spPr>
          <a:xfrm>
            <a:off x="5032981" y="10354561"/>
            <a:ext cx="210725" cy="210725"/>
          </a:xfrm>
          <a:prstGeom prst="ellipse">
            <a:avLst/>
          </a:prstGeom>
          <a:solidFill>
            <a:srgbClr val="326BF6">
              <a:alpha val="9356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309563" hangingPunct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73" name="Circle"/>
          <p:cNvSpPr/>
          <p:nvPr/>
        </p:nvSpPr>
        <p:spPr>
          <a:xfrm>
            <a:off x="4098377" y="8084711"/>
            <a:ext cx="210726" cy="210726"/>
          </a:xfrm>
          <a:prstGeom prst="ellipse">
            <a:avLst/>
          </a:prstGeom>
          <a:solidFill>
            <a:srgbClr val="326BF6">
              <a:alpha val="1216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309563" hangingPunct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74" name="Circle"/>
          <p:cNvSpPr/>
          <p:nvPr/>
        </p:nvSpPr>
        <p:spPr>
          <a:xfrm>
            <a:off x="2229170" y="10354561"/>
            <a:ext cx="210725" cy="210725"/>
          </a:xfrm>
          <a:prstGeom prst="ellipse">
            <a:avLst/>
          </a:prstGeom>
          <a:solidFill>
            <a:srgbClr val="326BF6">
              <a:alpha val="523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309563" hangingPunct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75" name="Circle"/>
          <p:cNvSpPr/>
          <p:nvPr/>
        </p:nvSpPr>
        <p:spPr>
          <a:xfrm>
            <a:off x="8193214" y="-2306555"/>
            <a:ext cx="210726" cy="210725"/>
          </a:xfrm>
          <a:prstGeom prst="ellipse">
            <a:avLst/>
          </a:prstGeom>
          <a:solidFill>
            <a:srgbClr val="326BF6">
              <a:alpha val="2024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309563" hangingPunct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76" name="Circle"/>
          <p:cNvSpPr/>
          <p:nvPr/>
        </p:nvSpPr>
        <p:spPr>
          <a:xfrm>
            <a:off x="9589455" y="-4818144"/>
            <a:ext cx="210725" cy="210725"/>
          </a:xfrm>
          <a:prstGeom prst="ellipse">
            <a:avLst/>
          </a:prstGeom>
          <a:solidFill>
            <a:srgbClr val="326BF6">
              <a:alpha val="46567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309563" hangingPunct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77" name="Circle"/>
          <p:cNvSpPr/>
          <p:nvPr/>
        </p:nvSpPr>
        <p:spPr>
          <a:xfrm>
            <a:off x="6324008" y="-1171630"/>
            <a:ext cx="210725" cy="210725"/>
          </a:xfrm>
          <a:prstGeom prst="ellipse">
            <a:avLst/>
          </a:prstGeom>
          <a:solidFill>
            <a:srgbClr val="326BF6">
              <a:alpha val="2024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309563" hangingPunct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78" name="Circle"/>
          <p:cNvSpPr/>
          <p:nvPr/>
        </p:nvSpPr>
        <p:spPr>
          <a:xfrm>
            <a:off x="5996821" y="9226776"/>
            <a:ext cx="210725" cy="210725"/>
          </a:xfrm>
          <a:prstGeom prst="ellipse">
            <a:avLst/>
          </a:prstGeom>
          <a:solidFill>
            <a:srgbClr val="326BF6">
              <a:alpha val="10986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309563" hangingPunct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79" name="Circle"/>
          <p:cNvSpPr/>
          <p:nvPr/>
        </p:nvSpPr>
        <p:spPr>
          <a:xfrm>
            <a:off x="6931424" y="10361701"/>
            <a:ext cx="210725" cy="210725"/>
          </a:xfrm>
          <a:prstGeom prst="ellipse">
            <a:avLst/>
          </a:prstGeom>
          <a:solidFill>
            <a:srgbClr val="326BF6">
              <a:alpha val="2024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309563" hangingPunct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80" name="Circle"/>
          <p:cNvSpPr/>
          <p:nvPr/>
        </p:nvSpPr>
        <p:spPr>
          <a:xfrm>
            <a:off x="8654851" y="-3683219"/>
            <a:ext cx="210725" cy="210725"/>
          </a:xfrm>
          <a:prstGeom prst="ellipse">
            <a:avLst/>
          </a:prstGeom>
          <a:solidFill>
            <a:srgbClr val="326BF6">
              <a:alpha val="8371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309563" hangingPunct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81" name="Circle"/>
          <p:cNvSpPr/>
          <p:nvPr/>
        </p:nvSpPr>
        <p:spPr>
          <a:xfrm>
            <a:off x="6324008" y="-2306555"/>
            <a:ext cx="210725" cy="210725"/>
          </a:xfrm>
          <a:prstGeom prst="ellipse">
            <a:avLst/>
          </a:prstGeom>
          <a:solidFill>
            <a:srgbClr val="326BF6">
              <a:alpha val="1554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309563" hangingPunct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82" name="Circle"/>
          <p:cNvSpPr/>
          <p:nvPr/>
        </p:nvSpPr>
        <p:spPr>
          <a:xfrm>
            <a:off x="9589455" y="-5953070"/>
            <a:ext cx="210725" cy="210726"/>
          </a:xfrm>
          <a:prstGeom prst="ellipse">
            <a:avLst/>
          </a:prstGeom>
          <a:solidFill>
            <a:srgbClr val="326BF6">
              <a:alpha val="2024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309563" hangingPunct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83" name="Circle"/>
          <p:cNvSpPr/>
          <p:nvPr/>
        </p:nvSpPr>
        <p:spPr>
          <a:xfrm>
            <a:off x="6931424" y="9226776"/>
            <a:ext cx="210725" cy="210725"/>
          </a:xfrm>
          <a:prstGeom prst="ellipse">
            <a:avLst/>
          </a:prstGeom>
          <a:solidFill>
            <a:srgbClr val="326BF6">
              <a:alpha val="47415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309563" hangingPunct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84" name="Circle"/>
          <p:cNvSpPr/>
          <p:nvPr/>
        </p:nvSpPr>
        <p:spPr>
          <a:xfrm>
            <a:off x="7258611" y="-2306555"/>
            <a:ext cx="210725" cy="210725"/>
          </a:xfrm>
          <a:prstGeom prst="ellipse">
            <a:avLst/>
          </a:prstGeom>
          <a:solidFill>
            <a:srgbClr val="326BF6">
              <a:alpha val="45816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309563" hangingPunct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85" name="Circle"/>
          <p:cNvSpPr/>
          <p:nvPr/>
        </p:nvSpPr>
        <p:spPr>
          <a:xfrm>
            <a:off x="6931424" y="8091851"/>
            <a:ext cx="210725" cy="210726"/>
          </a:xfrm>
          <a:prstGeom prst="ellipse">
            <a:avLst/>
          </a:prstGeom>
          <a:solidFill>
            <a:srgbClr val="326BF6">
              <a:alpha val="2024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309563" hangingPunct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86" name="Circle"/>
          <p:cNvSpPr/>
          <p:nvPr/>
        </p:nvSpPr>
        <p:spPr>
          <a:xfrm>
            <a:off x="9127819" y="-1171630"/>
            <a:ext cx="210725" cy="210725"/>
          </a:xfrm>
          <a:prstGeom prst="ellipse">
            <a:avLst/>
          </a:prstGeom>
          <a:solidFill>
            <a:srgbClr val="326BF6">
              <a:alpha val="3912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309563" hangingPunct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87" name="Circle"/>
          <p:cNvSpPr/>
          <p:nvPr/>
        </p:nvSpPr>
        <p:spPr>
          <a:xfrm>
            <a:off x="7258611" y="-1171630"/>
            <a:ext cx="210725" cy="210725"/>
          </a:xfrm>
          <a:prstGeom prst="ellipse">
            <a:avLst/>
          </a:prstGeom>
          <a:solidFill>
            <a:srgbClr val="326BF6">
              <a:alpha val="2024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309563" hangingPunct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88" name="Circle"/>
          <p:cNvSpPr/>
          <p:nvPr/>
        </p:nvSpPr>
        <p:spPr>
          <a:xfrm>
            <a:off x="8654851" y="-4818144"/>
            <a:ext cx="210725" cy="210725"/>
          </a:xfrm>
          <a:prstGeom prst="ellipse">
            <a:avLst/>
          </a:prstGeom>
          <a:solidFill>
            <a:srgbClr val="326BF6">
              <a:alpha val="27726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309563" hangingPunct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89" name="Circle"/>
          <p:cNvSpPr/>
          <p:nvPr/>
        </p:nvSpPr>
        <p:spPr>
          <a:xfrm>
            <a:off x="9127819" y="-2306555"/>
            <a:ext cx="210725" cy="210725"/>
          </a:xfrm>
          <a:prstGeom prst="ellipse">
            <a:avLst/>
          </a:prstGeom>
          <a:solidFill>
            <a:srgbClr val="326BF6">
              <a:alpha val="2024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309563" hangingPunct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90" name="Circle"/>
          <p:cNvSpPr/>
          <p:nvPr/>
        </p:nvSpPr>
        <p:spPr>
          <a:xfrm>
            <a:off x="5996821" y="8091851"/>
            <a:ext cx="210725" cy="210726"/>
          </a:xfrm>
          <a:prstGeom prst="ellipse">
            <a:avLst/>
          </a:prstGeom>
          <a:solidFill>
            <a:srgbClr val="326BF6">
              <a:alpha val="2024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309563" hangingPunct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91" name="Circle"/>
          <p:cNvSpPr/>
          <p:nvPr/>
        </p:nvSpPr>
        <p:spPr>
          <a:xfrm>
            <a:off x="8193214" y="-1171630"/>
            <a:ext cx="210726" cy="210725"/>
          </a:xfrm>
          <a:prstGeom prst="ellipse">
            <a:avLst/>
          </a:prstGeom>
          <a:solidFill>
            <a:srgbClr val="326BF6">
              <a:alpha val="7689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309563" hangingPunct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92" name="Circle"/>
          <p:cNvSpPr/>
          <p:nvPr/>
        </p:nvSpPr>
        <p:spPr>
          <a:xfrm>
            <a:off x="9589455" y="-3683219"/>
            <a:ext cx="210725" cy="210725"/>
          </a:xfrm>
          <a:prstGeom prst="ellipse">
            <a:avLst/>
          </a:prstGeom>
          <a:solidFill>
            <a:srgbClr val="326BF6">
              <a:alpha val="30876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309563" hangingPunct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93" name="Circle"/>
          <p:cNvSpPr/>
          <p:nvPr/>
        </p:nvSpPr>
        <p:spPr>
          <a:xfrm>
            <a:off x="8654851" y="-5953070"/>
            <a:ext cx="210725" cy="210726"/>
          </a:xfrm>
          <a:prstGeom prst="ellipse">
            <a:avLst/>
          </a:prstGeom>
          <a:solidFill>
            <a:srgbClr val="326BF6">
              <a:alpha val="1216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309563" hangingPunct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94" name="Circle"/>
          <p:cNvSpPr/>
          <p:nvPr/>
        </p:nvSpPr>
        <p:spPr>
          <a:xfrm>
            <a:off x="5996821" y="10361701"/>
            <a:ext cx="210725" cy="210725"/>
          </a:xfrm>
          <a:prstGeom prst="ellipse">
            <a:avLst/>
          </a:prstGeom>
          <a:solidFill>
            <a:srgbClr val="326BF6">
              <a:alpha val="523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309563" hangingPunct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95" name="Circle"/>
          <p:cNvSpPr/>
          <p:nvPr/>
        </p:nvSpPr>
        <p:spPr>
          <a:xfrm>
            <a:off x="740060" y="-2339090"/>
            <a:ext cx="210725" cy="210725"/>
          </a:xfrm>
          <a:prstGeom prst="ellipse">
            <a:avLst/>
          </a:prstGeom>
          <a:solidFill>
            <a:srgbClr val="326BF6">
              <a:alpha val="2024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309563" hangingPunct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96" name="Circle"/>
          <p:cNvSpPr/>
          <p:nvPr/>
        </p:nvSpPr>
        <p:spPr>
          <a:xfrm>
            <a:off x="1347478" y="9194241"/>
            <a:ext cx="210725" cy="210725"/>
          </a:xfrm>
          <a:prstGeom prst="ellipse">
            <a:avLst/>
          </a:prstGeom>
          <a:solidFill>
            <a:srgbClr val="326BF6">
              <a:alpha val="29333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309563" hangingPunct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02" name="Circle"/>
          <p:cNvSpPr/>
          <p:nvPr/>
        </p:nvSpPr>
        <p:spPr>
          <a:xfrm>
            <a:off x="1347478" y="8059316"/>
            <a:ext cx="210725" cy="210726"/>
          </a:xfrm>
          <a:prstGeom prst="ellipse">
            <a:avLst/>
          </a:prstGeom>
          <a:solidFill>
            <a:srgbClr val="326BF6">
              <a:alpha val="2024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309563" hangingPunct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04" name="Circle"/>
          <p:cNvSpPr/>
          <p:nvPr/>
        </p:nvSpPr>
        <p:spPr>
          <a:xfrm>
            <a:off x="-194543" y="-2339090"/>
            <a:ext cx="210725" cy="210725"/>
          </a:xfrm>
          <a:prstGeom prst="ellipse">
            <a:avLst/>
          </a:prstGeom>
          <a:solidFill>
            <a:srgbClr val="326BF6">
              <a:alpha val="45816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309563" hangingPunct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06" name="Circle"/>
          <p:cNvSpPr/>
          <p:nvPr/>
        </p:nvSpPr>
        <p:spPr>
          <a:xfrm>
            <a:off x="1674664" y="-1204166"/>
            <a:ext cx="210726" cy="210726"/>
          </a:xfrm>
          <a:prstGeom prst="ellipse">
            <a:avLst/>
          </a:prstGeom>
          <a:solidFill>
            <a:srgbClr val="326BF6">
              <a:alpha val="837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309563" hangingPunct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07" name="Circle"/>
          <p:cNvSpPr/>
          <p:nvPr/>
        </p:nvSpPr>
        <p:spPr>
          <a:xfrm>
            <a:off x="-194543" y="-1204166"/>
            <a:ext cx="210725" cy="210726"/>
          </a:xfrm>
          <a:prstGeom prst="ellipse">
            <a:avLst/>
          </a:prstGeom>
          <a:solidFill>
            <a:srgbClr val="326BF6">
              <a:alpha val="2024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309563" hangingPunct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09" name="Circle"/>
          <p:cNvSpPr/>
          <p:nvPr/>
        </p:nvSpPr>
        <p:spPr>
          <a:xfrm>
            <a:off x="1674664" y="-2339090"/>
            <a:ext cx="210726" cy="210725"/>
          </a:xfrm>
          <a:prstGeom prst="ellipse">
            <a:avLst/>
          </a:prstGeom>
          <a:solidFill>
            <a:srgbClr val="326BF6">
              <a:alpha val="2024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309563" hangingPunct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11" name="Circle"/>
          <p:cNvSpPr/>
          <p:nvPr/>
        </p:nvSpPr>
        <p:spPr>
          <a:xfrm>
            <a:off x="740060" y="-1204166"/>
            <a:ext cx="210725" cy="210726"/>
          </a:xfrm>
          <a:prstGeom prst="ellipse">
            <a:avLst/>
          </a:prstGeom>
          <a:solidFill>
            <a:srgbClr val="326BF6">
              <a:alpha val="837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309563" hangingPunct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12" name="Circle"/>
          <p:cNvSpPr/>
          <p:nvPr/>
        </p:nvSpPr>
        <p:spPr>
          <a:xfrm>
            <a:off x="1347478" y="10329166"/>
            <a:ext cx="210725" cy="210725"/>
          </a:xfrm>
          <a:prstGeom prst="ellipse">
            <a:avLst/>
          </a:prstGeom>
          <a:solidFill>
            <a:srgbClr val="326BF6">
              <a:alpha val="30876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309563" hangingPunct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14" name="Circle"/>
          <p:cNvSpPr/>
          <p:nvPr/>
        </p:nvSpPr>
        <p:spPr>
          <a:xfrm>
            <a:off x="-1551655" y="4701889"/>
            <a:ext cx="210725" cy="210725"/>
          </a:xfrm>
          <a:prstGeom prst="ellipse">
            <a:avLst/>
          </a:prstGeom>
          <a:solidFill>
            <a:srgbClr val="326BF6">
              <a:alpha val="523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309563" hangingPunct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15" name="And there are four easy ways to get started"/>
          <p:cNvSpPr txBox="1"/>
          <p:nvPr/>
        </p:nvSpPr>
        <p:spPr>
          <a:xfrm>
            <a:off x="218256" y="231589"/>
            <a:ext cx="7521867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IBM Watson Assistant for Citizens in action.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23451E05-A5F0-A44B-B727-F2F33CA7612C}"/>
              </a:ext>
            </a:extLst>
          </p:cNvPr>
          <p:cNvSpPr/>
          <p:nvPr/>
        </p:nvSpPr>
        <p:spPr>
          <a:xfrm>
            <a:off x="95013" y="1925419"/>
            <a:ext cx="3395947" cy="1446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544250">
              <a:defRPr sz="1800" b="0"/>
            </a:pPr>
            <a:r>
              <a:rPr lang="en-US" sz="1400" b="1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DEMO: Watson Assistant for Covid-19</a:t>
            </a:r>
            <a:br>
              <a:rPr lang="en-US" sz="1000" dirty="0">
                <a:solidFill>
                  <a:schemeClr val="bg1"/>
                </a:solidFill>
                <a:latin typeface="IBM Plex Sans" charset="0"/>
              </a:rPr>
            </a:br>
            <a:endParaRPr lang="en-US" sz="1000" dirty="0">
              <a:solidFill>
                <a:schemeClr val="bg1"/>
              </a:solidFill>
              <a:latin typeface="IBM Plex Sans" charset="0"/>
            </a:endParaRPr>
          </a:p>
          <a:p>
            <a:pPr defTabSz="544250">
              <a:defRPr sz="1800" b="0"/>
            </a:pPr>
            <a:r>
              <a:rPr lang="en-US" sz="1000" dirty="0">
                <a:solidFill>
                  <a:schemeClr val="bg1"/>
                </a:solidFill>
              </a:rPr>
              <a:t>IBM Watson Assistant is a conversational AI platform that provides an engaging experience for users to get even their most complex issues solved.</a:t>
            </a:r>
            <a:r>
              <a:rPr lang="en-US" sz="1000" b="1" dirty="0">
                <a:solidFill>
                  <a:schemeClr val="bg1"/>
                </a:solidFill>
              </a:rPr>
              <a:t> </a:t>
            </a:r>
            <a:r>
              <a:rPr lang="en-US" sz="1000" dirty="0">
                <a:solidFill>
                  <a:schemeClr val="bg1"/>
                </a:solidFill>
              </a:rPr>
              <a:t>Watson Assistant for Citizens is a virtual assistant that supports both chat and speech interfaces and is pre-loaded to understand and respond to common questions about COVID-19, based on the latest CDC information.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57" name="hero-watson-assistant.png" descr="hero-watson-assistant.png">
            <a:extLst>
              <a:ext uri="{FF2B5EF4-FFF2-40B4-BE49-F238E27FC236}">
                <a16:creationId xmlns:a16="http://schemas.microsoft.com/office/drawing/2014/main" id="{F4152E2A-6188-D84E-8086-3EF5F4BC91F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566516" y="1818951"/>
            <a:ext cx="5561303" cy="1937357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Picture 2" descr="IBM Watson Website &amp; App Integration | Contentstack">
            <a:extLst>
              <a:ext uri="{FF2B5EF4-FFF2-40B4-BE49-F238E27FC236}">
                <a16:creationId xmlns:a16="http://schemas.microsoft.com/office/drawing/2014/main" id="{36B28F1F-E3D5-7F4B-9AF2-68CA14243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91352"/>
            <a:ext cx="1408176" cy="59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957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FB6CA-8CAB-C749-893C-F8C1EC9E05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651C0B9-1E9D-A945-88D7-4DA4A0E48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H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6071D3-A22E-AD4C-93F4-91E818310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36" y="0"/>
            <a:ext cx="8538590" cy="5143500"/>
          </a:xfrm>
          <a:prstGeom prst="rect">
            <a:avLst/>
          </a:prstGeom>
        </p:spPr>
      </p:pic>
      <p:pic>
        <p:nvPicPr>
          <p:cNvPr id="12" name="Picture 2" descr="IBM Watson Website &amp; App Integration | Contentstack">
            <a:extLst>
              <a:ext uri="{FF2B5EF4-FFF2-40B4-BE49-F238E27FC236}">
                <a16:creationId xmlns:a16="http://schemas.microsoft.com/office/drawing/2014/main" id="{95EE799C-D5C1-5640-8A5A-BA0349A5A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91352"/>
            <a:ext cx="1408176" cy="59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645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1A8EF21-780E-9846-96F7-8E0565B4E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201168"/>
            <a:ext cx="8705020" cy="804672"/>
          </a:xfrm>
        </p:spPr>
        <p:txBody>
          <a:bodyPr/>
          <a:lstStyle/>
          <a:p>
            <a:r>
              <a:rPr lang="en-US" b="1" dirty="0">
                <a:latin typeface="IBM Plex Sans Hebrew" panose="020B0503050203000203" pitchFamily="34" charset="-79"/>
                <a:cs typeface="IBM Plex Sans Hebrew" panose="020B0503050203000203" pitchFamily="34" charset="-79"/>
              </a:rPr>
              <a:t>An enterprise AI search capabilities with Watson Discovery to be addressed out of the box.</a:t>
            </a:r>
            <a:endParaRPr lang="en-TH" b="1" dirty="0">
              <a:latin typeface="IBM Plex Sans Hebrew" panose="020B0503050203000203" pitchFamily="34" charset="-79"/>
              <a:cs typeface="IBM Plex Sans Hebrew" panose="020B0503050203000203" pitchFamily="34" charset="-79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8CC036-72CE-1B41-89B9-D359459E0F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89FD2E-25B7-0947-89AF-EAD33503F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5955"/>
            <a:ext cx="9144000" cy="2983029"/>
          </a:xfrm>
          <a:prstGeom prst="rect">
            <a:avLst/>
          </a:prstGeom>
        </p:spPr>
      </p:pic>
      <p:pic>
        <p:nvPicPr>
          <p:cNvPr id="8" name="Picture 2" descr="IBM Watson Website &amp; App Integration | Contentstack">
            <a:extLst>
              <a:ext uri="{FF2B5EF4-FFF2-40B4-BE49-F238E27FC236}">
                <a16:creationId xmlns:a16="http://schemas.microsoft.com/office/drawing/2014/main" id="{1229C8B8-26B8-DF4A-B40F-04EEBAFEB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91352"/>
            <a:ext cx="1408176" cy="59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219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FB6CA-8CAB-C749-893C-F8C1EC9E05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651C0B9-1E9D-A945-88D7-4DA4A0E48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201168"/>
            <a:ext cx="8705020" cy="1042416"/>
          </a:xfrm>
        </p:spPr>
        <p:txBody>
          <a:bodyPr/>
          <a:lstStyle/>
          <a:p>
            <a:r>
              <a:rPr lang="en-US" b="1" dirty="0">
                <a:latin typeface="IBM Plex Sans Hebrew" panose="020B0503050203000203" pitchFamily="34" charset="-79"/>
                <a:cs typeface="IBM Plex Sans Hebrew" panose="020B0503050203000203" pitchFamily="34" charset="-79"/>
              </a:rPr>
              <a:t>Conduct disorder: symptoms of coronavirus (COVID-19).</a:t>
            </a:r>
            <a:endParaRPr lang="en-TH" b="1" dirty="0">
              <a:latin typeface="IBM Plex Sans Hebrew" panose="020B0503050203000203" pitchFamily="34" charset="-79"/>
              <a:cs typeface="IBM Plex Sans Hebrew" panose="020B0503050203000203" pitchFamily="34" charset="-79"/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B5D76F-D6B8-A443-AEA6-90B40008F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1797"/>
            <a:ext cx="9144000" cy="3437106"/>
          </a:xfrm>
          <a:prstGeom prst="rect">
            <a:avLst/>
          </a:prstGeom>
        </p:spPr>
      </p:pic>
      <p:pic>
        <p:nvPicPr>
          <p:cNvPr id="6" name="Picture 2" descr="IBM Watson Website &amp; App Integration | Contentstack">
            <a:extLst>
              <a:ext uri="{FF2B5EF4-FFF2-40B4-BE49-F238E27FC236}">
                <a16:creationId xmlns:a16="http://schemas.microsoft.com/office/drawing/2014/main" id="{342C4D84-6960-DB45-88E2-504251B3C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91352"/>
            <a:ext cx="1408176" cy="59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079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2C32EC-279F-FF49-824E-7A5B6350FC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438B0B-CD90-D249-9FAA-A96C0A5A0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1557"/>
            <a:ext cx="9144000" cy="31027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13A8AF-35CB-3B4E-BB78-9E4ABE26B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201168"/>
            <a:ext cx="8805672" cy="804672"/>
          </a:xfrm>
        </p:spPr>
        <p:txBody>
          <a:bodyPr/>
          <a:lstStyle/>
          <a:p>
            <a:r>
              <a:rPr lang="en-TH" b="1" dirty="0">
                <a:latin typeface="IBM Plex Sans Hebrew" panose="020B0503050203000203" pitchFamily="34" charset="-79"/>
                <a:cs typeface="IBM Plex Sans Hebrew" panose="020B0503050203000203" pitchFamily="34" charset="-79"/>
              </a:rPr>
              <a:t>Watson Assistsant can be addressed Covid-19 </a:t>
            </a:r>
            <a:r>
              <a:rPr lang="en-US" b="1" dirty="0">
                <a:latin typeface="IBM Plex Sans Hebrew" panose="020B0503050203000203" pitchFamily="34" charset="-79"/>
                <a:cs typeface="IBM Plex Sans Hebrew" panose="020B0503050203000203" pitchFamily="34" charset="-79"/>
              </a:rPr>
              <a:t>symptomate by conduct interviews via fast and friendly chat.</a:t>
            </a:r>
            <a:endParaRPr lang="en-TH" b="1" dirty="0">
              <a:latin typeface="IBM Plex Sans Hebrew" panose="020B0503050203000203" pitchFamily="34" charset="-79"/>
              <a:cs typeface="IBM Plex Sans Hebrew" panose="020B0503050203000203" pitchFamily="34" charset="-79"/>
            </a:endParaRPr>
          </a:p>
        </p:txBody>
      </p:sp>
      <p:pic>
        <p:nvPicPr>
          <p:cNvPr id="8" name="Picture 2" descr="IBM Watson Website &amp; App Integration | Contentstack">
            <a:extLst>
              <a:ext uri="{FF2B5EF4-FFF2-40B4-BE49-F238E27FC236}">
                <a16:creationId xmlns:a16="http://schemas.microsoft.com/office/drawing/2014/main" id="{ACD173BA-D76F-FA47-8C8B-71534CB72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91352"/>
            <a:ext cx="1408176" cy="59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960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C3EDD-F2F6-4942-9740-E7B37202D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201168"/>
            <a:ext cx="8933688" cy="804672"/>
          </a:xfrm>
        </p:spPr>
        <p:txBody>
          <a:bodyPr/>
          <a:lstStyle/>
          <a:p>
            <a:r>
              <a:rPr lang="en-US" b="1" dirty="0">
                <a:latin typeface="IBM Plex Sans Hebrew" panose="020B0503050203000203" pitchFamily="34" charset="-79"/>
                <a:cs typeface="IBM Plex Sans Hebrew" panose="020B0503050203000203" pitchFamily="34" charset="-79"/>
              </a:rPr>
              <a:t>When user seek for clarification, Watson Assistant are asking user by given a clarification in a different way and provide more information so that user understand situation better.</a:t>
            </a:r>
            <a:endParaRPr lang="en-TH" b="1" dirty="0">
              <a:latin typeface="IBM Plex Sans Hebrew" panose="020B0503050203000203" pitchFamily="34" charset="-79"/>
              <a:cs typeface="IBM Plex Sans Hebrew" panose="020B0503050203000203" pitchFamily="34" charset="-79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1718F-66DE-6F4F-B900-0E6C115C3E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AC1965-A545-7A4E-B098-DF2E32B6B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428" y="1256558"/>
            <a:ext cx="6105144" cy="3886942"/>
          </a:xfrm>
          <a:prstGeom prst="rect">
            <a:avLst/>
          </a:prstGeom>
        </p:spPr>
      </p:pic>
      <p:pic>
        <p:nvPicPr>
          <p:cNvPr id="7" name="Picture 2" descr="IBM Watson Website &amp; App Integration | Contentstack">
            <a:extLst>
              <a:ext uri="{FF2B5EF4-FFF2-40B4-BE49-F238E27FC236}">
                <a16:creationId xmlns:a16="http://schemas.microsoft.com/office/drawing/2014/main" id="{D5A10D44-6E1E-A343-97BC-E7E9DFA60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91352"/>
            <a:ext cx="1408176" cy="59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372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FB6CA-8CAB-C749-893C-F8C1EC9E05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651C0B9-1E9D-A945-88D7-4DA4A0E48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201168"/>
            <a:ext cx="7434072" cy="1042416"/>
          </a:xfrm>
        </p:spPr>
        <p:txBody>
          <a:bodyPr/>
          <a:lstStyle/>
          <a:p>
            <a:r>
              <a:rPr lang="en-US" b="1" dirty="0">
                <a:latin typeface="IBM Plex Sans Hebrew" panose="020B0503050203000203" pitchFamily="34" charset="-79"/>
                <a:cs typeface="IBM Plex Sans Hebrew" panose="020B0503050203000203" pitchFamily="34" charset="-79"/>
              </a:rPr>
              <a:t>Realtime capabilities to updated covid-19 in the current situation. </a:t>
            </a:r>
            <a:endParaRPr lang="en-TH" b="1" dirty="0">
              <a:latin typeface="IBM Plex Sans Hebrew" panose="020B0503050203000203" pitchFamily="34" charset="-79"/>
              <a:cs typeface="IBM Plex Sans Hebrew" panose="020B0503050203000203" pitchFamily="34" charset="-79"/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C4F1552-8AE1-334C-8ACA-AE4CAA90E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7436"/>
            <a:ext cx="9144000" cy="3780692"/>
          </a:xfrm>
          <a:prstGeom prst="rect">
            <a:avLst/>
          </a:prstGeom>
        </p:spPr>
      </p:pic>
      <p:pic>
        <p:nvPicPr>
          <p:cNvPr id="6" name="Picture 2" descr="IBM Watson Website &amp; App Integration | Contentstack">
            <a:extLst>
              <a:ext uri="{FF2B5EF4-FFF2-40B4-BE49-F238E27FC236}">
                <a16:creationId xmlns:a16="http://schemas.microsoft.com/office/drawing/2014/main" id="{C30B42AF-6536-FA4F-AA9E-3AB0DDE81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91352"/>
            <a:ext cx="1408176" cy="59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353323"/>
      </p:ext>
    </p:extLst>
  </p:cSld>
  <p:clrMapOvr>
    <a:masterClrMapping/>
  </p:clrMapOvr>
</p:sld>
</file>

<file path=ppt/theme/theme1.xml><?xml version="1.0" encoding="utf-8"?>
<a:theme xmlns:a="http://schemas.openxmlformats.org/drawingml/2006/main" name="Do not use for Client Presentation (instruction slides)">
  <a:themeElements>
    <a:clrScheme name="Sales Enablement CP v1">
      <a:dk1>
        <a:srgbClr val="FFFFFF"/>
      </a:dk1>
      <a:lt1>
        <a:srgbClr val="000000"/>
      </a:lt1>
      <a:dk2>
        <a:srgbClr val="051243"/>
      </a:dk2>
      <a:lt2>
        <a:srgbClr val="0062FF"/>
      </a:lt2>
      <a:accent1>
        <a:srgbClr val="F3F3F3"/>
      </a:accent1>
      <a:accent2>
        <a:srgbClr val="000000"/>
      </a:accent2>
      <a:accent3>
        <a:srgbClr val="0062FF"/>
      </a:accent3>
      <a:accent4>
        <a:srgbClr val="8A3FFC"/>
      </a:accent4>
      <a:accent5>
        <a:srgbClr val="007D79"/>
      </a:accent5>
      <a:accent6>
        <a:srgbClr val="F3F3F3"/>
      </a:accent6>
      <a:hlink>
        <a:srgbClr val="97C1FF"/>
      </a:hlink>
      <a:folHlink>
        <a:srgbClr val="DCDCD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1" id="{5D97BC64-AA66-405C-8458-73F1301097D2}" vid="{8F28DBB5-6650-4D50-95ED-010F758AE3A6}"/>
    </a:ext>
  </a:extLst>
</a:theme>
</file>

<file path=ppt/theme/theme2.xml><?xml version="1.0" encoding="utf-8"?>
<a:theme xmlns:a="http://schemas.openxmlformats.org/drawingml/2006/main" name="IBM Blue 60 background">
  <a:themeElements>
    <a:clrScheme name="Sales Enablement CP">
      <a:dk1>
        <a:srgbClr val="FFFFFF"/>
      </a:dk1>
      <a:lt1>
        <a:srgbClr val="000000"/>
      </a:lt1>
      <a:dk2>
        <a:srgbClr val="051243"/>
      </a:dk2>
      <a:lt2>
        <a:srgbClr val="0061FE"/>
      </a:lt2>
      <a:accent1>
        <a:srgbClr val="F3F3F3"/>
      </a:accent1>
      <a:accent2>
        <a:srgbClr val="000000"/>
      </a:accent2>
      <a:accent3>
        <a:srgbClr val="0062FF"/>
      </a:accent3>
      <a:accent4>
        <a:srgbClr val="8A3FFC"/>
      </a:accent4>
      <a:accent5>
        <a:srgbClr val="007D79"/>
      </a:accent5>
      <a:accent6>
        <a:srgbClr val="F3F3F3"/>
      </a:accent6>
      <a:hlink>
        <a:srgbClr val="97C1FF"/>
      </a:hlink>
      <a:folHlink>
        <a:srgbClr val="DCDCD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1" id="{5D97BC64-AA66-405C-8458-73F1301097D2}" vid="{A2682DBF-A1D2-47D6-84B1-47543E7BFDC1}"/>
    </a:ext>
  </a:extLst>
</a:theme>
</file>

<file path=ppt/theme/theme3.xml><?xml version="1.0" encoding="utf-8"?>
<a:theme xmlns:a="http://schemas.openxmlformats.org/drawingml/2006/main" name="Divider slides">
  <a:themeElements>
    <a:clrScheme name="Sales Enablement CP v1">
      <a:dk1>
        <a:srgbClr val="FFFFFF"/>
      </a:dk1>
      <a:lt1>
        <a:srgbClr val="000000"/>
      </a:lt1>
      <a:dk2>
        <a:srgbClr val="051243"/>
      </a:dk2>
      <a:lt2>
        <a:srgbClr val="0062FF"/>
      </a:lt2>
      <a:accent1>
        <a:srgbClr val="F3F3F3"/>
      </a:accent1>
      <a:accent2>
        <a:srgbClr val="000000"/>
      </a:accent2>
      <a:accent3>
        <a:srgbClr val="0062FF"/>
      </a:accent3>
      <a:accent4>
        <a:srgbClr val="8A3FFC"/>
      </a:accent4>
      <a:accent5>
        <a:srgbClr val="007D79"/>
      </a:accent5>
      <a:accent6>
        <a:srgbClr val="F3F3F3"/>
      </a:accent6>
      <a:hlink>
        <a:srgbClr val="97C1FF"/>
      </a:hlink>
      <a:folHlink>
        <a:srgbClr val="DCDCD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1" id="{5D97BC64-AA66-405C-8458-73F1301097D2}" vid="{616C35EB-4F94-410C-8901-A2C730D758C3}"/>
    </a:ext>
  </a:extLst>
</a:theme>
</file>

<file path=ppt/theme/theme4.xml><?xml version="1.0" encoding="utf-8"?>
<a:theme xmlns:a="http://schemas.openxmlformats.org/drawingml/2006/main" name="IBM Gray 10 background">
  <a:themeElements>
    <a:clrScheme name="Custom 18">
      <a:dk1>
        <a:srgbClr val="FFFFFF"/>
      </a:dk1>
      <a:lt1>
        <a:srgbClr val="000000"/>
      </a:lt1>
      <a:dk2>
        <a:srgbClr val="051243"/>
      </a:dk2>
      <a:lt2>
        <a:srgbClr val="0062FF"/>
      </a:lt2>
      <a:accent1>
        <a:srgbClr val="F3F3F3"/>
      </a:accent1>
      <a:accent2>
        <a:srgbClr val="000000"/>
      </a:accent2>
      <a:accent3>
        <a:srgbClr val="0062FF"/>
      </a:accent3>
      <a:accent4>
        <a:srgbClr val="8A3FFC"/>
      </a:accent4>
      <a:accent5>
        <a:srgbClr val="007D79"/>
      </a:accent5>
      <a:accent6>
        <a:srgbClr val="F3F3F3"/>
      </a:accent6>
      <a:hlink>
        <a:srgbClr val="0061FF"/>
      </a:hlink>
      <a:folHlink>
        <a:srgbClr val="0061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1" id="{5D97BC64-AA66-405C-8458-73F1301097D2}" vid="{F347DA2E-D2A7-45F6-812A-97F01FBC424F}"/>
    </a:ext>
  </a:extLst>
</a:theme>
</file>

<file path=ppt/theme/theme5.xml><?xml version="1.0" encoding="utf-8"?>
<a:theme xmlns:a="http://schemas.openxmlformats.org/drawingml/2006/main" name="6_Color Block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2000" dirty="0">
            <a:latin typeface="IBM Plex Sans" panose="020B0503050000000000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91440" tIns="45720" rIns="91440" bIns="4572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BM Services_Basic PPT_Plex_v5.7.1.pptx" id="{4BFC9FBA-860D-4A87-AFF9-A33847B466F9}" vid="{EA63E51F-906C-4A8D-9BBE-5C972363E9CE}"/>
    </a:ext>
  </a:extLst>
</a:theme>
</file>

<file path=ppt/theme/theme6.xml><?xml version="1.0" encoding="utf-8"?>
<a:theme xmlns:a="http://schemas.openxmlformats.org/drawingml/2006/main" name="5_Color Block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t"/>
      <a:lstStyle>
        <a:defPPr algn="l">
          <a:defRPr sz="2000" dirty="0" err="1" smtClean="0">
            <a:solidFill>
              <a:schemeClr val="tx1"/>
            </a:solidFill>
            <a:latin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91440" tIns="45720" rIns="91440" bIns="4572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Guidance for sales enablement client presentation</Template>
  <TotalTime>23792</TotalTime>
  <Words>699</Words>
  <Application>Microsoft Macintosh PowerPoint</Application>
  <PresentationFormat>On-screen Show (16:9)</PresentationFormat>
  <Paragraphs>89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16</vt:i4>
      </vt:variant>
    </vt:vector>
  </HeadingPairs>
  <TitlesOfParts>
    <vt:vector size="36" baseType="lpstr">
      <vt:lpstr>.AppleSystemUIFont</vt:lpstr>
      <vt:lpstr>Arial</vt:lpstr>
      <vt:lpstr>Arial Regular</vt:lpstr>
      <vt:lpstr>Calibri</vt:lpstr>
      <vt:lpstr>CorpoSDem</vt:lpstr>
      <vt:lpstr>Helvetica</vt:lpstr>
      <vt:lpstr>Helvetica Neue</vt:lpstr>
      <vt:lpstr>Helvetica Neue Medium</vt:lpstr>
      <vt:lpstr>HelvNeue Light for IBM</vt:lpstr>
      <vt:lpstr>IBM Plex Sans</vt:lpstr>
      <vt:lpstr>IBM Plex Sans Hebrew</vt:lpstr>
      <vt:lpstr>IBM Plex Sans Regular</vt:lpstr>
      <vt:lpstr>LucidaGrande</vt:lpstr>
      <vt:lpstr>Wingdings</vt:lpstr>
      <vt:lpstr>Do not use for Client Presentation (instruction slides)</vt:lpstr>
      <vt:lpstr>IBM Blue 60 background</vt:lpstr>
      <vt:lpstr>Divider slides</vt:lpstr>
      <vt:lpstr>IBM Gray 10 background</vt:lpstr>
      <vt:lpstr>6_Color Block</vt:lpstr>
      <vt:lpstr>5_Color Block</vt:lpstr>
      <vt:lpstr>PowerPoint Presentation</vt:lpstr>
      <vt:lpstr>Learn: how to use Watson Assistant and Watson Discovery for COVID-19.</vt:lpstr>
      <vt:lpstr>PowerPoint Presentation</vt:lpstr>
      <vt:lpstr>PowerPoint Presentation</vt:lpstr>
      <vt:lpstr>An enterprise AI search capabilities with Watson Discovery to be addressed out of the box.</vt:lpstr>
      <vt:lpstr>Conduct disorder: symptoms of coronavirus (COVID-19).</vt:lpstr>
      <vt:lpstr>Watson Assistsant can be addressed Covid-19 symptomate by conduct interviews via fast and friendly chat.</vt:lpstr>
      <vt:lpstr>When user seek for clarification, Watson Assistant are asking user by given a clarification in a different way and provide more information so that user understand situation better.</vt:lpstr>
      <vt:lpstr>Realtime capabilities to updated covid-19 in the current situation. </vt:lpstr>
      <vt:lpstr>Instead of asking more clarifying questions, WA can be addressed a general model for ranking entities.</vt:lpstr>
      <vt:lpstr>Data Mining </vt:lpstr>
      <vt:lpstr>Cross-industry standard process for data mining</vt:lpstr>
      <vt:lpstr>Classification: Accuracy </vt:lpstr>
      <vt:lpstr>Prerequisite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 presentation  template three line maximum — First Last name Job Title</dc:title>
  <dc:creator>Manjunath Nanjundaswamy</dc:creator>
  <cp:lastModifiedBy>Tanut Karnwai</cp:lastModifiedBy>
  <cp:revision>357</cp:revision>
  <cp:lastPrinted>2020-03-24T11:54:12Z</cp:lastPrinted>
  <dcterms:created xsi:type="dcterms:W3CDTF">2020-03-09T06:26:45Z</dcterms:created>
  <dcterms:modified xsi:type="dcterms:W3CDTF">2020-05-06T06:33:47Z</dcterms:modified>
</cp:coreProperties>
</file>